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70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710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5053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420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9171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154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2212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1445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429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680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98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180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349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029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731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091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275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AE72F0-D15E-4310-B20D-F62F9A391979}" type="datetimeFigureOut">
              <a:rPr lang="pt-PT" smtClean="0"/>
              <a:t>17/06/2020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E9EB2F8-0046-4B1C-AD8F-C3919C977D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56400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FEBDD-21E5-4E77-A2AC-091ACAFE6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Se eu pudesse mudar o mundo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A42304-3AB5-4DC0-920B-7B998C04E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PT" dirty="0"/>
          </a:p>
          <a:p>
            <a:r>
              <a:rPr lang="pt-PT" dirty="0"/>
              <a:t>Lara Lucas </a:t>
            </a:r>
          </a:p>
          <a:p>
            <a:r>
              <a:rPr lang="pt-PT" dirty="0"/>
              <a:t>Turma DPR</a:t>
            </a:r>
          </a:p>
        </p:txBody>
      </p:sp>
    </p:spTree>
    <p:extLst>
      <p:ext uri="{BB962C8B-B14F-4D97-AF65-F5344CB8AC3E}">
        <p14:creationId xmlns:p14="http://schemas.microsoft.com/office/powerpoint/2010/main" val="139230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3C83B-C74A-4DD6-AB55-C6D055C3A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62" y="204716"/>
            <a:ext cx="10515600" cy="1487607"/>
          </a:xfrm>
        </p:spPr>
        <p:txBody>
          <a:bodyPr>
            <a:normAutofit fontScale="90000"/>
          </a:bodyPr>
          <a:lstStyle/>
          <a:p>
            <a:r>
              <a:rPr lang="pt-PT" dirty="0"/>
              <a:t>:Aqui está os nossos mundos antes e depois da poluição.</a:t>
            </a:r>
            <a:br>
              <a:rPr lang="pt-PT" dirty="0"/>
            </a:br>
            <a:endParaRPr lang="pt-PT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69A541-A37D-4182-8119-19E88A1C5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356" y="16923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92504B-3979-43CA-A457-5811CD23A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538" y="1364775"/>
            <a:ext cx="18339981" cy="79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1029" name="Imagem 1">
            <a:extLst>
              <a:ext uri="{FF2B5EF4-FFF2-40B4-BE49-F238E27FC236}">
                <a16:creationId xmlns:a16="http://schemas.microsoft.com/office/drawing/2014/main" id="{87034792-8FC9-4315-AD14-4A4FFDD81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38" y="1821975"/>
            <a:ext cx="7081483" cy="404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42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187D8-1CC5-4464-B246-DF201C6D4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52" y="14070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pt-PT" dirty="0"/>
              <a:t>:E este era o nosso oceano cheio de peixes lindos e limpo…</a:t>
            </a:r>
            <a:br>
              <a:rPr lang="pt-PT" dirty="0"/>
            </a:br>
            <a:endParaRPr lang="pt-PT" dirty="0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33C45162-5FF8-49AE-B8F1-26A0FB707D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31407" y="1863034"/>
            <a:ext cx="6259030" cy="485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5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71209-D61A-47E0-A0BD-9E75F7AA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0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PT" dirty="0"/>
              <a:t>:Mas agora esta destruído, sujo e morto…</a:t>
            </a:r>
            <a:br>
              <a:rPr lang="pt-PT" dirty="0"/>
            </a:br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D19E183-8B7F-4260-B98D-36DB2352927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69743" y="1774209"/>
            <a:ext cx="8147713" cy="473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EB92277-6DF7-4840-BC0E-975A2F9B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491905"/>
          </a:xfrm>
        </p:spPr>
        <p:txBody>
          <a:bodyPr>
            <a:normAutofit fontScale="90000"/>
          </a:bodyPr>
          <a:lstStyle/>
          <a:p>
            <a:r>
              <a:rPr lang="pt-PT" dirty="0"/>
              <a:t>:Mas agora ainda aparecem mas problemas e um deles é o racismo.</a:t>
            </a:r>
            <a:br>
              <a:rPr lang="pt-PT" dirty="0"/>
            </a:br>
            <a:endParaRPr lang="pt-PT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16B0552-31AA-41B6-9BBC-A8FBB03890E0}"/>
              </a:ext>
            </a:extLst>
          </p:cNvPr>
          <p:cNvSpPr/>
          <p:nvPr/>
        </p:nvSpPr>
        <p:spPr>
          <a:xfrm>
            <a:off x="5473634" y="4733129"/>
            <a:ext cx="23756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C714AE8-377B-4121-ABD4-5ECF0F52E56A}"/>
              </a:ext>
            </a:extLst>
          </p:cNvPr>
          <p:cNvSpPr/>
          <p:nvPr/>
        </p:nvSpPr>
        <p:spPr>
          <a:xfrm rot="3664251">
            <a:off x="6171077" y="3077495"/>
            <a:ext cx="4571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6AC52EC-29C3-4DD4-B60C-7E4F5F505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079" y="2380154"/>
            <a:ext cx="12422432" cy="53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3073" name="Imagem 1">
            <a:extLst>
              <a:ext uri="{FF2B5EF4-FFF2-40B4-BE49-F238E27FC236}">
                <a16:creationId xmlns:a16="http://schemas.microsoft.com/office/drawing/2014/main" id="{315C74A2-66EA-4074-B879-6779BF82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736" y="2199862"/>
            <a:ext cx="8353777" cy="401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7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1A1D1-076C-42DB-9AF8-AB0D29EE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877"/>
            <a:ext cx="10515600" cy="1425811"/>
          </a:xfrm>
        </p:spPr>
        <p:txBody>
          <a:bodyPr>
            <a:normAutofit fontScale="90000"/>
          </a:bodyPr>
          <a:lstStyle/>
          <a:p>
            <a:r>
              <a:rPr lang="pt-PT" dirty="0"/>
              <a:t>Mas se pode se mudar algo seria a poluição e descobrir a cora para o corona.</a:t>
            </a:r>
            <a:br>
              <a:rPr lang="pt-PT" dirty="0"/>
            </a:br>
            <a:endParaRPr lang="pt-PT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4AACC2-3748-4099-B2E7-81004CEDC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553" y="1865346"/>
            <a:ext cx="13425186" cy="67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4097" name="Imagem 2">
            <a:extLst>
              <a:ext uri="{FF2B5EF4-FFF2-40B4-BE49-F238E27FC236}">
                <a16:creationId xmlns:a16="http://schemas.microsoft.com/office/drawing/2014/main" id="{0BE62197-37B9-451B-8405-0D1BD4ED6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35" y="2046064"/>
            <a:ext cx="7019696" cy="454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2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tor">
  <a:themeElements>
    <a:clrScheme name="Se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1327</TotalTime>
  <Words>84</Words>
  <Application>Microsoft Office PowerPoint</Application>
  <PresentationFormat>Ecrã Panorâmico</PresentationFormat>
  <Paragraphs>11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3</vt:lpstr>
      <vt:lpstr>Setor</vt:lpstr>
      <vt:lpstr>Se eu pudesse mudar o mundo</vt:lpstr>
      <vt:lpstr>:Aqui está os nossos mundos antes e depois da poluição. </vt:lpstr>
      <vt:lpstr>:E este era o nosso oceano cheio de peixes lindos e limpo… </vt:lpstr>
      <vt:lpstr>:Mas agora esta destruído, sujo e morto… </vt:lpstr>
      <vt:lpstr>:Mas agora ainda aparecem mas problemas e um deles é o racismo. </vt:lpstr>
      <vt:lpstr>Mas se pode se mudar algo seria a poluição e descobrir a cora para o corona.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eu podesse mudar o mundo</dc:title>
  <dc:creator>Lara Lucas</dc:creator>
  <cp:lastModifiedBy>Prof. Anabela Caldeira Azevedo</cp:lastModifiedBy>
  <cp:revision>11</cp:revision>
  <dcterms:created xsi:type="dcterms:W3CDTF">2020-06-15T11:17:35Z</dcterms:created>
  <dcterms:modified xsi:type="dcterms:W3CDTF">2020-06-17T14:04:44Z</dcterms:modified>
</cp:coreProperties>
</file>