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9" r:id="rId4"/>
    <p:sldId id="258" r:id="rId5"/>
    <p:sldId id="259" r:id="rId6"/>
    <p:sldId id="260" r:id="rId7"/>
    <p:sldId id="261" r:id="rId8"/>
    <p:sldId id="262" r:id="rId9"/>
    <p:sldId id="270" r:id="rId10"/>
    <p:sldId id="268" r:id="rId11"/>
    <p:sldId id="264" r:id="rId12"/>
    <p:sldId id="272" r:id="rId13"/>
    <p:sldId id="265" r:id="rId14"/>
    <p:sldId id="26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FE8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46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2">
        <a:schemeClr val="bg2"/>
      </p:bgRef>
    </p:bg>
    <p:spTree>
      <p:nvGrpSpPr>
        <p:cNvPr id="1" name=""/>
        <p:cNvGrpSpPr/>
        <p:nvPr/>
      </p:nvGrpSpPr>
      <p:grpSpPr>
        <a:xfrm>
          <a:off x="0" y="0"/>
          <a:ext cx="0" cy="0"/>
          <a:chOff x="0" y="0"/>
          <a:chExt cx="0" cy="0"/>
        </a:xfrm>
      </p:grpSpPr>
      <p:sp>
        <p:nvSpPr>
          <p:cNvPr id="4" name="Forma livre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orma liv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ítulo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pt-PT" smtClean="0"/>
              <a:t>Clique para editar o estilo</a:t>
            </a:r>
            <a:endParaRPr lang="en-US"/>
          </a:p>
        </p:txBody>
      </p:sp>
      <p:sp>
        <p:nvSpPr>
          <p:cNvPr id="17" name="Subtítu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PT" smtClean="0"/>
              <a:t>Faça clique para editar o estilo</a:t>
            </a:r>
            <a:endParaRPr lang="en-US"/>
          </a:p>
        </p:txBody>
      </p:sp>
      <p:sp>
        <p:nvSpPr>
          <p:cNvPr id="6" name="Marcador de Posição da Data 29"/>
          <p:cNvSpPr>
            <a:spLocks noGrp="1"/>
          </p:cNvSpPr>
          <p:nvPr>
            <p:ph type="dt" sz="half" idx="10"/>
          </p:nvPr>
        </p:nvSpPr>
        <p:spPr/>
        <p:txBody>
          <a:bodyPr/>
          <a:lstStyle>
            <a:lvl1pPr>
              <a:defRPr/>
            </a:lvl1pPr>
          </a:lstStyle>
          <a:p>
            <a:pPr>
              <a:defRPr/>
            </a:pPr>
            <a:fld id="{77022467-CD27-4540-8680-178552E5C8D4}" type="datetimeFigureOut">
              <a:rPr lang="en-US"/>
              <a:pPr>
                <a:defRPr/>
              </a:pPr>
              <a:t>4/23/2009</a:t>
            </a:fld>
            <a:endParaRPr lang="en-US"/>
          </a:p>
        </p:txBody>
      </p:sp>
      <p:sp>
        <p:nvSpPr>
          <p:cNvPr id="7" name="Marcador de Posição do Rodapé 18"/>
          <p:cNvSpPr>
            <a:spLocks noGrp="1"/>
          </p:cNvSpPr>
          <p:nvPr>
            <p:ph type="ftr" sz="quarter" idx="11"/>
          </p:nvPr>
        </p:nvSpPr>
        <p:spPr/>
        <p:txBody>
          <a:bodyPr/>
          <a:lstStyle>
            <a:lvl1pPr>
              <a:defRPr/>
            </a:lvl1pPr>
          </a:lstStyle>
          <a:p>
            <a:pPr>
              <a:defRPr/>
            </a:pPr>
            <a:endParaRPr lang="en-US"/>
          </a:p>
        </p:txBody>
      </p:sp>
      <p:sp>
        <p:nvSpPr>
          <p:cNvPr id="8" name="Marcador de Posição do Número do Diapositivo 26"/>
          <p:cNvSpPr>
            <a:spLocks noGrp="1"/>
          </p:cNvSpPr>
          <p:nvPr>
            <p:ph type="sldNum" sz="quarter" idx="12"/>
          </p:nvPr>
        </p:nvSpPr>
        <p:spPr/>
        <p:txBody>
          <a:bodyPr/>
          <a:lstStyle>
            <a:lvl1pPr>
              <a:defRPr/>
            </a:lvl1pPr>
          </a:lstStyle>
          <a:p>
            <a:pPr>
              <a:defRPr/>
            </a:pPr>
            <a:fld id="{772D8B94-94A4-4DB2-ACD7-014AA90F2520}"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9"/>
          <p:cNvSpPr>
            <a:spLocks noGrp="1"/>
          </p:cNvSpPr>
          <p:nvPr>
            <p:ph type="dt" sz="half" idx="10"/>
          </p:nvPr>
        </p:nvSpPr>
        <p:spPr/>
        <p:txBody>
          <a:bodyPr/>
          <a:lstStyle>
            <a:lvl1pPr>
              <a:defRPr/>
            </a:lvl1pPr>
          </a:lstStyle>
          <a:p>
            <a:pPr>
              <a:defRPr/>
            </a:pPr>
            <a:fld id="{89985272-A00D-4C44-AF2A-AD0BF2B4EA13}" type="datetimeFigureOut">
              <a:rPr lang="en-US"/>
              <a:pPr>
                <a:defRPr/>
              </a:pPr>
              <a:t>4/23/2009</a:t>
            </a:fld>
            <a:endParaRPr lang="en-US"/>
          </a:p>
        </p:txBody>
      </p:sp>
      <p:sp>
        <p:nvSpPr>
          <p:cNvPr id="5" name="Marcador de Posição do Rodapé 21"/>
          <p:cNvSpPr>
            <a:spLocks noGrp="1"/>
          </p:cNvSpPr>
          <p:nvPr>
            <p:ph type="ftr" sz="quarter" idx="11"/>
          </p:nvPr>
        </p:nvSpPr>
        <p:spPr/>
        <p:txBody>
          <a:bodyPr/>
          <a:lstStyle>
            <a:lvl1pPr>
              <a:defRPr/>
            </a:lvl1pPr>
          </a:lstStyle>
          <a:p>
            <a:pPr>
              <a:defRPr/>
            </a:pPr>
            <a:endParaRPr lang="en-US"/>
          </a:p>
        </p:txBody>
      </p:sp>
      <p:sp>
        <p:nvSpPr>
          <p:cNvPr id="6" name="Marcador de Posição do Número do Diapositivo 17"/>
          <p:cNvSpPr>
            <a:spLocks noGrp="1"/>
          </p:cNvSpPr>
          <p:nvPr>
            <p:ph type="sldNum" sz="quarter" idx="12"/>
          </p:nvPr>
        </p:nvSpPr>
        <p:spPr/>
        <p:txBody>
          <a:bodyPr/>
          <a:lstStyle>
            <a:lvl1pPr>
              <a:defRPr/>
            </a:lvl1pPr>
          </a:lstStyle>
          <a:p>
            <a:pPr>
              <a:defRPr/>
            </a:pPr>
            <a:fld id="{889692E8-8C25-4775-AF11-ADF58B5E2C81}" type="slidenum">
              <a:rPr lang="en-US"/>
              <a:pPr>
                <a:defRPr/>
              </a:pPr>
              <a:t>‹nº›</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en-US"/>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9"/>
          <p:cNvSpPr>
            <a:spLocks noGrp="1"/>
          </p:cNvSpPr>
          <p:nvPr>
            <p:ph type="dt" sz="half" idx="10"/>
          </p:nvPr>
        </p:nvSpPr>
        <p:spPr/>
        <p:txBody>
          <a:bodyPr/>
          <a:lstStyle>
            <a:lvl1pPr>
              <a:defRPr/>
            </a:lvl1pPr>
          </a:lstStyle>
          <a:p>
            <a:pPr>
              <a:defRPr/>
            </a:pPr>
            <a:fld id="{079A2E06-8C4F-4B02-AA1B-E13FD2A8E281}" type="datetimeFigureOut">
              <a:rPr lang="en-US"/>
              <a:pPr>
                <a:defRPr/>
              </a:pPr>
              <a:t>4/23/2009</a:t>
            </a:fld>
            <a:endParaRPr lang="en-US"/>
          </a:p>
        </p:txBody>
      </p:sp>
      <p:sp>
        <p:nvSpPr>
          <p:cNvPr id="5" name="Marcador de Posição do Rodapé 21"/>
          <p:cNvSpPr>
            <a:spLocks noGrp="1"/>
          </p:cNvSpPr>
          <p:nvPr>
            <p:ph type="ftr" sz="quarter" idx="11"/>
          </p:nvPr>
        </p:nvSpPr>
        <p:spPr/>
        <p:txBody>
          <a:bodyPr/>
          <a:lstStyle>
            <a:lvl1pPr>
              <a:defRPr/>
            </a:lvl1pPr>
          </a:lstStyle>
          <a:p>
            <a:pPr>
              <a:defRPr/>
            </a:pPr>
            <a:endParaRPr lang="en-US"/>
          </a:p>
        </p:txBody>
      </p:sp>
      <p:sp>
        <p:nvSpPr>
          <p:cNvPr id="6" name="Marcador de Posição do Número do Diapositivo 17"/>
          <p:cNvSpPr>
            <a:spLocks noGrp="1"/>
          </p:cNvSpPr>
          <p:nvPr>
            <p:ph type="sldNum" sz="quarter" idx="12"/>
          </p:nvPr>
        </p:nvSpPr>
        <p:spPr/>
        <p:txBody>
          <a:bodyPr/>
          <a:lstStyle>
            <a:lvl1pPr>
              <a:defRPr/>
            </a:lvl1pPr>
          </a:lstStyle>
          <a:p>
            <a:pPr>
              <a:defRPr/>
            </a:pPr>
            <a:fld id="{30D2E440-9841-4173-94B1-0334B77E746C}" type="slidenum">
              <a:rPr lang="en-US"/>
              <a:pPr>
                <a:defRPr/>
              </a:pPr>
              <a:t>‹nº›</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lang="pt-PT" smtClean="0"/>
              <a:t>Clique para editar o estilo</a:t>
            </a:r>
            <a:endParaRPr lang="en-US"/>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9"/>
          <p:cNvSpPr>
            <a:spLocks noGrp="1"/>
          </p:cNvSpPr>
          <p:nvPr>
            <p:ph type="dt" sz="half" idx="10"/>
          </p:nvPr>
        </p:nvSpPr>
        <p:spPr/>
        <p:txBody>
          <a:bodyPr/>
          <a:lstStyle>
            <a:lvl1pPr>
              <a:defRPr/>
            </a:lvl1pPr>
          </a:lstStyle>
          <a:p>
            <a:pPr>
              <a:defRPr/>
            </a:pPr>
            <a:fld id="{1F0376E4-54A3-4861-ABEF-F34BAEE98F9E}" type="datetimeFigureOut">
              <a:rPr lang="en-US"/>
              <a:pPr>
                <a:defRPr/>
              </a:pPr>
              <a:t>4/23/2009</a:t>
            </a:fld>
            <a:endParaRPr lang="en-US"/>
          </a:p>
        </p:txBody>
      </p:sp>
      <p:sp>
        <p:nvSpPr>
          <p:cNvPr id="5" name="Marcador de Posição do Rodapé 21"/>
          <p:cNvSpPr>
            <a:spLocks noGrp="1"/>
          </p:cNvSpPr>
          <p:nvPr>
            <p:ph type="ftr" sz="quarter" idx="11"/>
          </p:nvPr>
        </p:nvSpPr>
        <p:spPr/>
        <p:txBody>
          <a:bodyPr/>
          <a:lstStyle>
            <a:lvl1pPr>
              <a:defRPr/>
            </a:lvl1pPr>
          </a:lstStyle>
          <a:p>
            <a:pPr>
              <a:defRPr/>
            </a:pPr>
            <a:endParaRPr lang="en-US"/>
          </a:p>
        </p:txBody>
      </p:sp>
      <p:sp>
        <p:nvSpPr>
          <p:cNvPr id="6" name="Marcador de Posição do Número do Diapositivo 17"/>
          <p:cNvSpPr>
            <a:spLocks noGrp="1"/>
          </p:cNvSpPr>
          <p:nvPr>
            <p:ph type="sldNum" sz="quarter" idx="12"/>
          </p:nvPr>
        </p:nvSpPr>
        <p:spPr/>
        <p:txBody>
          <a:bodyPr/>
          <a:lstStyle>
            <a:lvl1pPr>
              <a:defRPr/>
            </a:lvl1pPr>
          </a:lstStyle>
          <a:p>
            <a:pPr>
              <a:defRPr/>
            </a:pPr>
            <a:fld id="{5E8E5877-0B90-45C6-99F0-D96268BF96C6}" type="slidenum">
              <a:rPr lang="en-US"/>
              <a:pPr>
                <a:defRPr/>
              </a:pPr>
              <a:t>‹nº›</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2">
        <a:schemeClr val="bg2"/>
      </p:bgRef>
    </p:bg>
    <p:spTree>
      <p:nvGrpSpPr>
        <p:cNvPr id="1" name=""/>
        <p:cNvGrpSpPr/>
        <p:nvPr/>
      </p:nvGrpSpPr>
      <p:grpSpPr>
        <a:xfrm>
          <a:off x="0" y="0"/>
          <a:ext cx="0" cy="0"/>
          <a:chOff x="0" y="0"/>
          <a:chExt cx="0" cy="0"/>
        </a:xfrm>
      </p:grpSpPr>
      <p:sp>
        <p:nvSpPr>
          <p:cNvPr id="4" name="Forma livre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orma liv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ítu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pt-PT" smtClean="0"/>
              <a:t>Clique para editar o estilo</a:t>
            </a:r>
            <a:endParaRPr lang="en-US"/>
          </a:p>
        </p:txBody>
      </p:sp>
      <p:sp>
        <p:nvSpPr>
          <p:cNvPr id="3" name="Marcador de Posição do Tex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PT" smtClean="0"/>
              <a:t>Clique para editar os estilos</a:t>
            </a:r>
          </a:p>
        </p:txBody>
      </p:sp>
      <p:sp>
        <p:nvSpPr>
          <p:cNvPr id="6" name="Marcador de Posição da Data 3"/>
          <p:cNvSpPr>
            <a:spLocks noGrp="1"/>
          </p:cNvSpPr>
          <p:nvPr>
            <p:ph type="dt" sz="half" idx="10"/>
          </p:nvPr>
        </p:nvSpPr>
        <p:spPr/>
        <p:txBody>
          <a:bodyPr/>
          <a:lstStyle>
            <a:lvl1pPr>
              <a:defRPr/>
            </a:lvl1pPr>
          </a:lstStyle>
          <a:p>
            <a:pPr>
              <a:defRPr/>
            </a:pPr>
            <a:fld id="{05D84E3A-C5C6-4C69-A132-C141E51D1F44}" type="datetimeFigureOut">
              <a:rPr lang="en-US"/>
              <a:pPr>
                <a:defRPr/>
              </a:pPr>
              <a:t>4/23/2009</a:t>
            </a:fld>
            <a:endParaRPr lang="en-US"/>
          </a:p>
        </p:txBody>
      </p:sp>
      <p:sp>
        <p:nvSpPr>
          <p:cNvPr id="7" name="Marcador de Posição do Rodapé 4"/>
          <p:cNvSpPr>
            <a:spLocks noGrp="1"/>
          </p:cNvSpPr>
          <p:nvPr>
            <p:ph type="ftr" sz="quarter" idx="11"/>
          </p:nvPr>
        </p:nvSpPr>
        <p:spPr/>
        <p:txBody>
          <a:bodyPr/>
          <a:lstStyle>
            <a:lvl1pPr>
              <a:defRPr/>
            </a:lvl1pPr>
          </a:lstStyle>
          <a:p>
            <a:pPr>
              <a:defRPr/>
            </a:pPr>
            <a:endParaRPr lang="en-US"/>
          </a:p>
        </p:txBody>
      </p:sp>
      <p:sp>
        <p:nvSpPr>
          <p:cNvPr id="8" name="Marcador de Posição do Número do Diapositivo 5"/>
          <p:cNvSpPr>
            <a:spLocks noGrp="1"/>
          </p:cNvSpPr>
          <p:nvPr>
            <p:ph type="sldNum" sz="quarter" idx="12"/>
          </p:nvPr>
        </p:nvSpPr>
        <p:spPr/>
        <p:txBody>
          <a:bodyPr/>
          <a:lstStyle>
            <a:lvl1pPr>
              <a:defRPr/>
            </a:lvl1pPr>
          </a:lstStyle>
          <a:p>
            <a:pPr>
              <a:defRPr/>
            </a:pPr>
            <a:fld id="{B1EAF054-A933-4DD4-AC3B-BC2418CFAF80}"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143000"/>
          </a:xfrm>
        </p:spPr>
        <p:txBody>
          <a:bodyPr/>
          <a:lstStyle/>
          <a:p>
            <a:r>
              <a:rPr lang="pt-PT" smtClean="0"/>
              <a:t>Clique para editar o estilo</a:t>
            </a:r>
            <a:endParaRPr lang="en-US"/>
          </a:p>
        </p:txBody>
      </p:sp>
      <p:sp>
        <p:nvSpPr>
          <p:cNvPr id="3" name="Marcador de Posição de Conteúd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e Conteúd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a Data 9"/>
          <p:cNvSpPr>
            <a:spLocks noGrp="1"/>
          </p:cNvSpPr>
          <p:nvPr>
            <p:ph type="dt" sz="half" idx="10"/>
          </p:nvPr>
        </p:nvSpPr>
        <p:spPr/>
        <p:txBody>
          <a:bodyPr/>
          <a:lstStyle>
            <a:lvl1pPr>
              <a:defRPr/>
            </a:lvl1pPr>
          </a:lstStyle>
          <a:p>
            <a:pPr>
              <a:defRPr/>
            </a:pPr>
            <a:fld id="{C3E51050-2497-4820-B79C-3148E493E18E}" type="datetimeFigureOut">
              <a:rPr lang="en-US"/>
              <a:pPr>
                <a:defRPr/>
              </a:pPr>
              <a:t>4/23/2009</a:t>
            </a:fld>
            <a:endParaRPr lang="en-US"/>
          </a:p>
        </p:txBody>
      </p:sp>
      <p:sp>
        <p:nvSpPr>
          <p:cNvPr id="6" name="Marcador de Posição do Rodapé 21"/>
          <p:cNvSpPr>
            <a:spLocks noGrp="1"/>
          </p:cNvSpPr>
          <p:nvPr>
            <p:ph type="ftr" sz="quarter" idx="11"/>
          </p:nvPr>
        </p:nvSpPr>
        <p:spPr/>
        <p:txBody>
          <a:bodyPr/>
          <a:lstStyle>
            <a:lvl1pPr>
              <a:defRPr/>
            </a:lvl1pPr>
          </a:lstStyle>
          <a:p>
            <a:pPr>
              <a:defRPr/>
            </a:pPr>
            <a:endParaRPr lang="en-US"/>
          </a:p>
        </p:txBody>
      </p:sp>
      <p:sp>
        <p:nvSpPr>
          <p:cNvPr id="7" name="Marcador de Posição do Número do Diapositivo 17"/>
          <p:cNvSpPr>
            <a:spLocks noGrp="1"/>
          </p:cNvSpPr>
          <p:nvPr>
            <p:ph type="sldNum" sz="quarter" idx="12"/>
          </p:nvPr>
        </p:nvSpPr>
        <p:spPr/>
        <p:txBody>
          <a:bodyPr/>
          <a:lstStyle>
            <a:lvl1pPr>
              <a:defRPr/>
            </a:lvl1pPr>
          </a:lstStyle>
          <a:p>
            <a:pPr>
              <a:defRPr/>
            </a:pPr>
            <a:fld id="{FC2AE5AF-1AAA-4F7B-BFBC-8914D5AD11D6}" type="slidenum">
              <a:rPr lang="en-US"/>
              <a:pPr>
                <a:defRPr/>
              </a:pPr>
              <a:t>‹nº›</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lstStyle>
            <a:lvl1pPr>
              <a:defRPr/>
            </a:lvl1pPr>
          </a:lstStyle>
          <a:p>
            <a:r>
              <a:rPr lang="pt-PT" smtClean="0"/>
              <a:t>Clique para editar o estilo</a:t>
            </a:r>
            <a:endParaRPr lang="en-US"/>
          </a:p>
        </p:txBody>
      </p:sp>
      <p:sp>
        <p:nvSpPr>
          <p:cNvPr id="3" name="Marcador de Posição do Texto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4" name="Marcador de Posição do Texto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5" name="Marcador de Posição de Conteúd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6" name="Marcador de Posição de Conteúd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7" name="Marcador de Posição da Data 6"/>
          <p:cNvSpPr>
            <a:spLocks noGrp="1"/>
          </p:cNvSpPr>
          <p:nvPr>
            <p:ph type="dt" sz="half" idx="10"/>
          </p:nvPr>
        </p:nvSpPr>
        <p:spPr/>
        <p:txBody>
          <a:bodyPr/>
          <a:lstStyle>
            <a:lvl1pPr>
              <a:defRPr/>
            </a:lvl1pPr>
          </a:lstStyle>
          <a:p>
            <a:pPr>
              <a:defRPr/>
            </a:pPr>
            <a:fld id="{1C786875-FF27-4EA8-91A8-7A419A7094CB}" type="datetimeFigureOut">
              <a:rPr lang="en-US"/>
              <a:pPr>
                <a:defRPr/>
              </a:pPr>
              <a:t>4/23/2009</a:t>
            </a:fld>
            <a:endParaRPr lang="en-US"/>
          </a:p>
        </p:txBody>
      </p:sp>
      <p:sp>
        <p:nvSpPr>
          <p:cNvPr id="8" name="Marcador de Posição do Rodapé 7"/>
          <p:cNvSpPr>
            <a:spLocks noGrp="1"/>
          </p:cNvSpPr>
          <p:nvPr>
            <p:ph type="ftr" sz="quarter" idx="11"/>
          </p:nvPr>
        </p:nvSpPr>
        <p:spPr/>
        <p:txBody>
          <a:bodyPr/>
          <a:lstStyle>
            <a:lvl1pPr>
              <a:defRPr/>
            </a:lvl1pPr>
          </a:lstStyle>
          <a:p>
            <a:pPr>
              <a:defRPr/>
            </a:pPr>
            <a:endParaRPr lang="en-US"/>
          </a:p>
        </p:txBody>
      </p:sp>
      <p:sp>
        <p:nvSpPr>
          <p:cNvPr id="9" name="Marcador de Posição do Número do Diapositivo 8"/>
          <p:cNvSpPr>
            <a:spLocks noGrp="1"/>
          </p:cNvSpPr>
          <p:nvPr>
            <p:ph type="sldNum" sz="quarter" idx="12"/>
          </p:nvPr>
        </p:nvSpPr>
        <p:spPr/>
        <p:txBody>
          <a:bodyPr/>
          <a:lstStyle>
            <a:lvl1pPr>
              <a:defRPr/>
            </a:lvl1pPr>
          </a:lstStyle>
          <a:p>
            <a:pPr>
              <a:defRPr/>
            </a:pPr>
            <a:fld id="{7D9DD36B-C9B8-4C61-AB1C-FE498EC04692}" type="slidenum">
              <a:rPr lang="en-US"/>
              <a:pPr>
                <a:defRPr/>
              </a:pPr>
              <a:t>‹nº›</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320"/>
            <a:ext cx="7470648" cy="1143000"/>
          </a:xfrm>
        </p:spPr>
        <p:txBody>
          <a:bodyPr/>
          <a:lstStyle>
            <a:lvl1pPr algn="l">
              <a:defRPr sz="4600"/>
            </a:lvl1pPr>
          </a:lstStyle>
          <a:p>
            <a:r>
              <a:rPr lang="pt-PT" smtClean="0"/>
              <a:t>Clique para editar o estilo</a:t>
            </a:r>
            <a:endParaRPr lang="en-US"/>
          </a:p>
        </p:txBody>
      </p:sp>
      <p:sp>
        <p:nvSpPr>
          <p:cNvPr id="3" name="Marcador de Posição da Data 9"/>
          <p:cNvSpPr>
            <a:spLocks noGrp="1"/>
          </p:cNvSpPr>
          <p:nvPr>
            <p:ph type="dt" sz="half" idx="10"/>
          </p:nvPr>
        </p:nvSpPr>
        <p:spPr/>
        <p:txBody>
          <a:bodyPr/>
          <a:lstStyle>
            <a:lvl1pPr>
              <a:defRPr/>
            </a:lvl1pPr>
          </a:lstStyle>
          <a:p>
            <a:pPr>
              <a:defRPr/>
            </a:pPr>
            <a:fld id="{219ADF2E-96D3-4340-B802-2C46522B6B70}" type="datetimeFigureOut">
              <a:rPr lang="en-US"/>
              <a:pPr>
                <a:defRPr/>
              </a:pPr>
              <a:t>4/23/2009</a:t>
            </a:fld>
            <a:endParaRPr lang="en-US"/>
          </a:p>
        </p:txBody>
      </p:sp>
      <p:sp>
        <p:nvSpPr>
          <p:cNvPr id="4" name="Marcador de Posição do Rodapé 21"/>
          <p:cNvSpPr>
            <a:spLocks noGrp="1"/>
          </p:cNvSpPr>
          <p:nvPr>
            <p:ph type="ftr" sz="quarter" idx="11"/>
          </p:nvPr>
        </p:nvSpPr>
        <p:spPr/>
        <p:txBody>
          <a:bodyPr/>
          <a:lstStyle>
            <a:lvl1pPr>
              <a:defRPr/>
            </a:lvl1pPr>
          </a:lstStyle>
          <a:p>
            <a:pPr>
              <a:defRPr/>
            </a:pPr>
            <a:endParaRPr lang="en-US"/>
          </a:p>
        </p:txBody>
      </p:sp>
      <p:sp>
        <p:nvSpPr>
          <p:cNvPr id="5" name="Marcador de Posição do Número do Diapositivo 17"/>
          <p:cNvSpPr>
            <a:spLocks noGrp="1"/>
          </p:cNvSpPr>
          <p:nvPr>
            <p:ph type="sldNum" sz="quarter" idx="12"/>
          </p:nvPr>
        </p:nvSpPr>
        <p:spPr/>
        <p:txBody>
          <a:bodyPr/>
          <a:lstStyle>
            <a:lvl1pPr>
              <a:defRPr/>
            </a:lvl1pPr>
          </a:lstStyle>
          <a:p>
            <a:pPr>
              <a:defRPr/>
            </a:pPr>
            <a:fld id="{10CC6C41-9B6F-4995-B0F9-EC962C12DA62}" type="slidenum">
              <a:rPr lang="en-US"/>
              <a:pPr>
                <a:defRPr/>
              </a:pPr>
              <a:t>‹nº›</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9"/>
          <p:cNvSpPr>
            <a:spLocks noGrp="1"/>
          </p:cNvSpPr>
          <p:nvPr>
            <p:ph type="dt" sz="half" idx="10"/>
          </p:nvPr>
        </p:nvSpPr>
        <p:spPr/>
        <p:txBody>
          <a:bodyPr/>
          <a:lstStyle>
            <a:lvl1pPr>
              <a:defRPr/>
            </a:lvl1pPr>
          </a:lstStyle>
          <a:p>
            <a:pPr>
              <a:defRPr/>
            </a:pPr>
            <a:fld id="{E182C2AF-2C6D-43E9-8EEF-563BA917D4FC}" type="datetimeFigureOut">
              <a:rPr lang="en-US"/>
              <a:pPr>
                <a:defRPr/>
              </a:pPr>
              <a:t>4/23/2009</a:t>
            </a:fld>
            <a:endParaRPr lang="en-US"/>
          </a:p>
        </p:txBody>
      </p:sp>
      <p:sp>
        <p:nvSpPr>
          <p:cNvPr id="3" name="Marcador de Posição do Rodapé 21"/>
          <p:cNvSpPr>
            <a:spLocks noGrp="1"/>
          </p:cNvSpPr>
          <p:nvPr>
            <p:ph type="ftr" sz="quarter" idx="11"/>
          </p:nvPr>
        </p:nvSpPr>
        <p:spPr/>
        <p:txBody>
          <a:bodyPr/>
          <a:lstStyle>
            <a:lvl1pPr>
              <a:defRPr/>
            </a:lvl1pPr>
          </a:lstStyle>
          <a:p>
            <a:pPr>
              <a:defRPr/>
            </a:pPr>
            <a:endParaRPr lang="en-US"/>
          </a:p>
        </p:txBody>
      </p:sp>
      <p:sp>
        <p:nvSpPr>
          <p:cNvPr id="4" name="Marcador de Posição do Número do Diapositivo 17"/>
          <p:cNvSpPr>
            <a:spLocks noGrp="1"/>
          </p:cNvSpPr>
          <p:nvPr>
            <p:ph type="sldNum" sz="quarter" idx="12"/>
          </p:nvPr>
        </p:nvSpPr>
        <p:spPr/>
        <p:txBody>
          <a:bodyPr/>
          <a:lstStyle>
            <a:lvl1pPr>
              <a:defRPr/>
            </a:lvl1pPr>
          </a:lstStyle>
          <a:p>
            <a:pPr>
              <a:defRPr/>
            </a:pPr>
            <a:fld id="{D3397241-E208-4CB3-A8FA-4B2BCCF515C8}" type="slidenum">
              <a:rPr lang="en-US"/>
              <a:pPr>
                <a:defRPr/>
              </a:pPr>
              <a:t>‹nº›</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pt-PT" smtClean="0"/>
              <a:t>Clique para editar o estilo</a:t>
            </a:r>
            <a:endParaRPr lang="en-US"/>
          </a:p>
        </p:txBody>
      </p:sp>
      <p:sp>
        <p:nvSpPr>
          <p:cNvPr id="3" name="Marcador de Posição do Tex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pt-PT" smtClean="0"/>
              <a:t>Clique para editar os estilos</a:t>
            </a:r>
          </a:p>
        </p:txBody>
      </p:sp>
      <p:sp>
        <p:nvSpPr>
          <p:cNvPr id="4" name="Marcador de Posição de Conteúd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a Data 4"/>
          <p:cNvSpPr>
            <a:spLocks noGrp="1"/>
          </p:cNvSpPr>
          <p:nvPr>
            <p:ph type="dt" sz="half" idx="10"/>
          </p:nvPr>
        </p:nvSpPr>
        <p:spPr/>
        <p:txBody>
          <a:bodyPr/>
          <a:lstStyle>
            <a:lvl1pPr>
              <a:defRPr/>
            </a:lvl1pPr>
          </a:lstStyle>
          <a:p>
            <a:pPr>
              <a:defRPr/>
            </a:pPr>
            <a:fld id="{47A969BD-5734-4D51-B855-D15362ED720C}" type="datetimeFigureOut">
              <a:rPr lang="en-US"/>
              <a:pPr>
                <a:defRPr/>
              </a:pPr>
              <a:t>4/23/2009</a:t>
            </a:fld>
            <a:endParaRPr lang="en-US"/>
          </a:p>
        </p:txBody>
      </p:sp>
      <p:sp>
        <p:nvSpPr>
          <p:cNvPr id="6" name="Marcador de Posição do Rodapé 5"/>
          <p:cNvSpPr>
            <a:spLocks noGrp="1"/>
          </p:cNvSpPr>
          <p:nvPr>
            <p:ph type="ftr" sz="quarter" idx="11"/>
          </p:nvPr>
        </p:nvSpPr>
        <p:spPr/>
        <p:txBody>
          <a:bodyPr/>
          <a:lstStyle>
            <a:lvl1pPr>
              <a:defRPr/>
            </a:lvl1pPr>
          </a:lstStyle>
          <a:p>
            <a:pPr>
              <a:defRPr/>
            </a:pPr>
            <a:endParaRPr lang="en-US"/>
          </a:p>
        </p:txBody>
      </p:sp>
      <p:sp>
        <p:nvSpPr>
          <p:cNvPr id="7" name="Marcador de Posição do Número do Diapositivo 6"/>
          <p:cNvSpPr>
            <a:spLocks noGrp="1"/>
          </p:cNvSpPr>
          <p:nvPr>
            <p:ph type="sldNum" sz="quarter" idx="12"/>
          </p:nvPr>
        </p:nvSpPr>
        <p:spPr>
          <a:xfrm>
            <a:off x="8156575" y="6421438"/>
            <a:ext cx="762000" cy="365125"/>
          </a:xfrm>
        </p:spPr>
        <p:txBody>
          <a:bodyPr/>
          <a:lstStyle>
            <a:lvl1pPr>
              <a:defRPr/>
            </a:lvl1pPr>
          </a:lstStyle>
          <a:p>
            <a:pPr>
              <a:defRPr/>
            </a:pPr>
            <a:fld id="{12D1C639-AD7B-4A74-99CC-CAD2C4275292}" type="slidenum">
              <a:rPr lang="en-US"/>
              <a:pPr>
                <a:defRPr/>
              </a:pPr>
              <a:t>‹nº›</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pt-PT" smtClean="0"/>
              <a:t>Clique para editar o estilo</a:t>
            </a:r>
            <a:endParaRPr lang="en-US"/>
          </a:p>
        </p:txBody>
      </p:sp>
      <p:sp>
        <p:nvSpPr>
          <p:cNvPr id="3" name="Marcador de Posição da Imagem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pt-PT" noProof="0" smtClean="0"/>
              <a:t>Clique no ícone para adicionar uma imagem</a:t>
            </a:r>
            <a:endParaRPr lang="en-US" noProof="0" dirty="0"/>
          </a:p>
        </p:txBody>
      </p:sp>
      <p:sp>
        <p:nvSpPr>
          <p:cNvPr id="4" name="Marcador de Posição do Tex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pt-PT" smtClean="0"/>
              <a:t>Clique para editar os estilos</a:t>
            </a:r>
          </a:p>
        </p:txBody>
      </p:sp>
      <p:sp>
        <p:nvSpPr>
          <p:cNvPr id="5" name="Marcador de Posição da Data 4"/>
          <p:cNvSpPr>
            <a:spLocks noGrp="1"/>
          </p:cNvSpPr>
          <p:nvPr>
            <p:ph type="dt" sz="half" idx="10"/>
          </p:nvPr>
        </p:nvSpPr>
        <p:spPr/>
        <p:txBody>
          <a:bodyPr/>
          <a:lstStyle>
            <a:lvl1pPr>
              <a:defRPr/>
            </a:lvl1pPr>
          </a:lstStyle>
          <a:p>
            <a:pPr>
              <a:defRPr/>
            </a:pPr>
            <a:fld id="{6085D70D-FDC1-46D3-A774-5F376FB4D340}" type="datetimeFigureOut">
              <a:rPr lang="en-US"/>
              <a:pPr>
                <a:defRPr/>
              </a:pPr>
              <a:t>4/23/2009</a:t>
            </a:fld>
            <a:endParaRPr lang="en-US"/>
          </a:p>
        </p:txBody>
      </p:sp>
      <p:sp>
        <p:nvSpPr>
          <p:cNvPr id="6" name="Marcador de Posição do Rodapé 5"/>
          <p:cNvSpPr>
            <a:spLocks noGrp="1"/>
          </p:cNvSpPr>
          <p:nvPr>
            <p:ph type="ftr" sz="quarter" idx="11"/>
          </p:nvPr>
        </p:nvSpPr>
        <p:spPr/>
        <p:txBody>
          <a:bodyPr/>
          <a:lstStyle>
            <a:lvl1pPr>
              <a:defRPr/>
            </a:lvl1pPr>
          </a:lstStyle>
          <a:p>
            <a:pPr>
              <a:defRPr/>
            </a:pPr>
            <a:endParaRPr lang="en-US"/>
          </a:p>
        </p:txBody>
      </p:sp>
      <p:sp>
        <p:nvSpPr>
          <p:cNvPr id="7" name="Marcador de Posição do Número do Diapositivo 6"/>
          <p:cNvSpPr>
            <a:spLocks noGrp="1"/>
          </p:cNvSpPr>
          <p:nvPr>
            <p:ph type="sldNum" sz="quarter" idx="12"/>
          </p:nvPr>
        </p:nvSpPr>
        <p:spPr/>
        <p:txBody>
          <a:bodyPr/>
          <a:lstStyle>
            <a:lvl1pPr>
              <a:defRPr/>
            </a:lvl1pPr>
          </a:lstStyle>
          <a:p>
            <a:pPr>
              <a:defRPr/>
            </a:pPr>
            <a:fld id="{7A5D5793-275E-400A-9F9F-3A42482CC900}" type="slidenum">
              <a:rPr lang="en-US"/>
              <a:pPr>
                <a:defRPr/>
              </a:pPr>
              <a:t>‹nº›</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a livre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Forma liv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Marcador de Posição do Título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pt-PT" smtClean="0"/>
              <a:t>Clique para editar o estilo</a:t>
            </a:r>
            <a:endParaRPr lang="en-US" smtClean="0"/>
          </a:p>
        </p:txBody>
      </p:sp>
      <p:sp>
        <p:nvSpPr>
          <p:cNvPr id="1029" name="Marcador de Posição do Texto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smtClean="0"/>
          </a:p>
        </p:txBody>
      </p:sp>
      <p:sp>
        <p:nvSpPr>
          <p:cNvPr id="10" name="Marcador de Posição da Data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defRPr>
            </a:lvl1pPr>
          </a:lstStyle>
          <a:p>
            <a:pPr>
              <a:defRPr/>
            </a:pPr>
            <a:fld id="{38B88162-8297-44DC-AD98-FC0CCABC1F93}" type="datetimeFigureOut">
              <a:rPr lang="en-US"/>
              <a:pPr>
                <a:defRPr/>
              </a:pPr>
              <a:t>4/23/2009</a:t>
            </a:fld>
            <a:endParaRPr lang="en-US"/>
          </a:p>
        </p:txBody>
      </p:sp>
      <p:sp>
        <p:nvSpPr>
          <p:cNvPr id="22" name="Marcador de Posição do Rodapé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en-US"/>
          </a:p>
        </p:txBody>
      </p:sp>
      <p:sp>
        <p:nvSpPr>
          <p:cNvPr id="18" name="Marcador de Posição do Número do Diapositivo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defRPr>
            </a:lvl1pPr>
          </a:lstStyle>
          <a:p>
            <a:pPr>
              <a:defRPr/>
            </a:pPr>
            <a:fld id="{7F54C670-7E4B-40FA-94F1-4FA049ACB987}" type="slidenum">
              <a:rPr lang="en-US"/>
              <a:pPr>
                <a:defRPr/>
              </a:pPr>
              <a:t>‹nº›</a:t>
            </a:fld>
            <a:endParaRPr lang="en-US"/>
          </a:p>
        </p:txBody>
      </p:sp>
    </p:spTree>
  </p:cSld>
  <p:clrMap bg1="dk1" tx1="lt1" bg2="dk2" tx2="lt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6" r:id="rId5"/>
    <p:sldLayoutId id="2147483741" r:id="rId6"/>
    <p:sldLayoutId id="2147483740" r:id="rId7"/>
    <p:sldLayoutId id="2147483747" r:id="rId8"/>
    <p:sldLayoutId id="2147483748" r:id="rId9"/>
    <p:sldLayoutId id="2147483739" r:id="rId10"/>
    <p:sldLayoutId id="2147483738" r:id="rId11"/>
  </p:sldLayoutIdLst>
  <p:transition>
    <p:dissolve/>
  </p:transition>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6BB1C9"/>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6585CF"/>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r.vlex.com/tags/poluicao-de-agua-potavel-91953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71600" y="685800"/>
            <a:ext cx="6480048" cy="2301240"/>
          </a:xfrm>
        </p:spPr>
        <p:txBody>
          <a:bodyPr>
            <a:normAutofit/>
          </a:bodyPr>
          <a:lstStyle/>
          <a:p>
            <a:pPr eaLnBrk="1" fontAlgn="auto" hangingPunct="1">
              <a:spcAft>
                <a:spcPts val="0"/>
              </a:spcAft>
              <a:defRPr/>
            </a:pPr>
            <a:r>
              <a:rPr lang="pt-PT" sz="4800" smtClean="0">
                <a:solidFill>
                  <a:schemeClr val="tx1">
                    <a:lumMod val="75000"/>
                  </a:schemeClr>
                </a:solidFill>
                <a:latin typeface="Berlin Sans FB" pitchFamily="34" charset="0"/>
              </a:rPr>
              <a:t>Poluição da Água</a:t>
            </a:r>
            <a:endParaRPr lang="pt-PT"/>
          </a:p>
        </p:txBody>
      </p:sp>
      <p:sp>
        <p:nvSpPr>
          <p:cNvPr id="13314" name="CaixaDeTexto 6"/>
          <p:cNvSpPr txBox="1">
            <a:spLocks noChangeArrowheads="1"/>
          </p:cNvSpPr>
          <p:nvPr/>
        </p:nvSpPr>
        <p:spPr bwMode="auto">
          <a:xfrm>
            <a:off x="685800" y="3810000"/>
            <a:ext cx="2743200" cy="2470150"/>
          </a:xfrm>
          <a:prstGeom prst="rect">
            <a:avLst/>
          </a:prstGeom>
          <a:noFill/>
          <a:ln w="9525">
            <a:noFill/>
            <a:miter lim="800000"/>
            <a:headEnd/>
            <a:tailEnd/>
          </a:ln>
        </p:spPr>
        <p:txBody>
          <a:bodyPr>
            <a:spAutoFit/>
          </a:bodyPr>
          <a:lstStyle/>
          <a:p>
            <a:r>
              <a:rPr lang="pt-PT" sz="2000">
                <a:solidFill>
                  <a:srgbClr val="BFBFBF"/>
                </a:solidFill>
                <a:latin typeface="Berlin Sans FB" pitchFamily="34" charset="0"/>
              </a:rPr>
              <a:t>Trabalho elaborado por:</a:t>
            </a:r>
          </a:p>
          <a:p>
            <a:pPr>
              <a:buFont typeface="Wingdings" pitchFamily="2" charset="2"/>
              <a:buChar char="Ø"/>
            </a:pPr>
            <a:r>
              <a:rPr lang="pt-PT" sz="2000">
                <a:solidFill>
                  <a:srgbClr val="BFBFBF"/>
                </a:solidFill>
                <a:latin typeface="Berlin Sans FB" pitchFamily="34" charset="0"/>
              </a:rPr>
              <a:t>Mihaela Codita</a:t>
            </a:r>
          </a:p>
          <a:p>
            <a:pPr>
              <a:buFont typeface="Wingdings" pitchFamily="2" charset="2"/>
              <a:buChar char="Ø"/>
            </a:pPr>
            <a:r>
              <a:rPr lang="pt-PT" sz="2000">
                <a:solidFill>
                  <a:srgbClr val="BFBFBF"/>
                </a:solidFill>
                <a:latin typeface="Berlin Sans FB" pitchFamily="34" charset="0"/>
              </a:rPr>
              <a:t>Lídia Abrantes</a:t>
            </a:r>
          </a:p>
          <a:p>
            <a:pPr>
              <a:buFont typeface="Wingdings" pitchFamily="2" charset="2"/>
              <a:buChar char="Ø"/>
            </a:pPr>
            <a:r>
              <a:rPr lang="pt-PT" sz="2000">
                <a:solidFill>
                  <a:srgbClr val="BFBFBF"/>
                </a:solidFill>
                <a:latin typeface="Berlin Sans FB" pitchFamily="34" charset="0"/>
              </a:rPr>
              <a:t>Yuliya Kapp</a:t>
            </a:r>
          </a:p>
          <a:p>
            <a:pPr>
              <a:buFont typeface="Wingdings" pitchFamily="2" charset="2"/>
              <a:buChar char="Ø"/>
            </a:pPr>
            <a:r>
              <a:rPr lang="pt-PT" sz="2000">
                <a:solidFill>
                  <a:srgbClr val="BFBFBF"/>
                </a:solidFill>
                <a:latin typeface="Berlin Sans FB" pitchFamily="34" charset="0"/>
              </a:rPr>
              <a:t>Miguel Silva</a:t>
            </a:r>
          </a:p>
          <a:p>
            <a:endParaRPr lang="pt-PT">
              <a:solidFill>
                <a:srgbClr val="000F2E"/>
              </a:solidFill>
            </a:endParaRPr>
          </a:p>
          <a:p>
            <a:endParaRPr lang="pt-PT"/>
          </a:p>
        </p:txBody>
      </p:sp>
      <p:pic>
        <p:nvPicPr>
          <p:cNvPr id="1026" name="Picture 2" descr="G:\poluiçao das águas\marenegra.jpg"/>
          <p:cNvPicPr>
            <a:picLocks noChangeAspect="1" noChangeArrowheads="1"/>
          </p:cNvPicPr>
          <p:nvPr/>
        </p:nvPicPr>
        <p:blipFill>
          <a:blip r:embed="rId2"/>
          <a:srcRect/>
          <a:stretch>
            <a:fillRect/>
          </a:stretch>
        </p:blipFill>
        <p:spPr bwMode="auto">
          <a:xfrm>
            <a:off x="3810000" y="2286000"/>
            <a:ext cx="5077884" cy="3808413"/>
          </a:xfrm>
          <a:prstGeom prst="rect">
            <a:avLst/>
          </a:prstGeom>
          <a:noFill/>
          <a:effectLst>
            <a:softEdge rad="635000"/>
          </a:effectLst>
        </p:spPr>
      </p:pic>
      <p:cxnSp>
        <p:nvCxnSpPr>
          <p:cNvPr id="6" name="Conexão recta 5"/>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ítulo 1"/>
          <p:cNvSpPr>
            <a:spLocks noGrp="1"/>
          </p:cNvSpPr>
          <p:nvPr>
            <p:ph type="title"/>
          </p:nvPr>
        </p:nvSpPr>
        <p:spPr/>
        <p:txBody>
          <a:bodyPr/>
          <a:lstStyle/>
          <a:p>
            <a:pPr eaLnBrk="1" hangingPunct="1"/>
            <a:endParaRPr lang="pt-PT" smtClean="0"/>
          </a:p>
        </p:txBody>
      </p:sp>
      <p:sp>
        <p:nvSpPr>
          <p:cNvPr id="25602" name="Marcador de Posição de Conteúdo 2"/>
          <p:cNvSpPr>
            <a:spLocks noGrp="1"/>
          </p:cNvSpPr>
          <p:nvPr>
            <p:ph idx="1"/>
          </p:nvPr>
        </p:nvSpPr>
        <p:spPr/>
        <p:txBody>
          <a:bodyPr/>
          <a:lstStyle/>
          <a:p>
            <a:pPr eaLnBrk="1" hangingPunct="1"/>
            <a:endParaRPr lang="pt-PT" smtClean="0"/>
          </a:p>
        </p:txBody>
      </p:sp>
      <p:pic>
        <p:nvPicPr>
          <p:cNvPr id="25603"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CaixaDeTexto 4"/>
          <p:cNvSpPr txBox="1"/>
          <p:nvPr/>
        </p:nvSpPr>
        <p:spPr>
          <a:xfrm>
            <a:off x="533400" y="2590800"/>
            <a:ext cx="7620000" cy="1108075"/>
          </a:xfrm>
          <a:prstGeom prst="rect">
            <a:avLst/>
          </a:prstGeom>
          <a:noFill/>
        </p:spPr>
        <p:txBody>
          <a:bodyPr>
            <a:spAutoFit/>
          </a:bodyPr>
          <a:lstStyle/>
          <a:p>
            <a:pPr fontAlgn="auto">
              <a:spcBef>
                <a:spcPts val="0"/>
              </a:spcBef>
              <a:spcAft>
                <a:spcPts val="0"/>
              </a:spcAft>
              <a:defRPr/>
            </a:pPr>
            <a:r>
              <a:rPr lang="pt-PT" sz="6600" b="1" dirty="0">
                <a:solidFill>
                  <a:srgbClr val="FFC000"/>
                </a:solidFill>
                <a:effectLst>
                  <a:outerShdw blurRad="38100" dist="38100" dir="2700000" algn="tl">
                    <a:srgbClr val="000000">
                      <a:alpha val="43137"/>
                    </a:srgbClr>
                  </a:outerShdw>
                </a:effectLst>
                <a:latin typeface="Berlin Sans FB" pitchFamily="34" charset="0"/>
              </a:rPr>
              <a:t>Queres evitar isto?</a:t>
            </a:r>
          </a:p>
        </p:txBody>
      </p:sp>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eaLnBrk="1" hangingPunct="1">
              <a:defRPr/>
            </a:pPr>
            <a:r>
              <a:rPr lang="pt-PT" sz="4000" b="1" smtClean="0">
                <a:solidFill>
                  <a:srgbClr val="FFC000"/>
                </a:solidFill>
                <a:effectLst>
                  <a:outerShdw blurRad="38100" dist="38100" dir="2700000" algn="tl">
                    <a:srgbClr val="000000"/>
                  </a:outerShdw>
                </a:effectLst>
                <a:latin typeface="Berlin Sans FB" pitchFamily="34" charset="0"/>
              </a:rPr>
              <a:t>O que tens que fazer:</a:t>
            </a:r>
          </a:p>
        </p:txBody>
      </p:sp>
      <p:sp>
        <p:nvSpPr>
          <p:cNvPr id="3" name="Marcador de Posição de Conteúdo 2"/>
          <p:cNvSpPr>
            <a:spLocks noGrp="1"/>
          </p:cNvSpPr>
          <p:nvPr>
            <p:ph idx="1"/>
          </p:nvPr>
        </p:nvSpPr>
        <p:spPr/>
        <p:txBody>
          <a:bodyPr>
            <a:normAutofit lnSpcReduction="10000"/>
          </a:bodyPr>
          <a:lstStyle/>
          <a:p>
            <a:pPr marL="550863" indent="-514350" eaLnBrk="1" hangingPunct="1">
              <a:buFont typeface="Wingdings" pitchFamily="2" charset="2"/>
              <a:buChar char="Ø"/>
              <a:defRPr/>
            </a:pPr>
            <a:r>
              <a:rPr lang="pt-PT" dirty="0" smtClean="0">
                <a:solidFill>
                  <a:srgbClr val="BFBFBF"/>
                </a:solidFill>
                <a:latin typeface="Berlin Sans FB" pitchFamily="34" charset="0"/>
              </a:rPr>
              <a:t>Não deitar lixo para os rios;</a:t>
            </a:r>
          </a:p>
          <a:p>
            <a:pPr marL="550863" indent="-514350" eaLnBrk="1" hangingPunct="1">
              <a:buFont typeface="Wingdings" pitchFamily="2" charset="2"/>
              <a:buChar char="Ø"/>
              <a:defRPr/>
            </a:pPr>
            <a:r>
              <a:rPr lang="pt-PT" dirty="0" smtClean="0">
                <a:solidFill>
                  <a:srgbClr val="BFBFBF"/>
                </a:solidFill>
                <a:latin typeface="Berlin Sans FB" pitchFamily="34" charset="0"/>
              </a:rPr>
              <a:t>Não deitar ao rio os esgotos industriais sem que haja uma limpeza numa ETAR.</a:t>
            </a:r>
          </a:p>
          <a:p>
            <a:pPr marL="550863" indent="-514350" eaLnBrk="1" hangingPunct="1">
              <a:buFont typeface="Wingdings" pitchFamily="2" charset="2"/>
              <a:buChar char="Ø"/>
              <a:defRPr/>
            </a:pPr>
            <a:r>
              <a:rPr lang="pt-PT" dirty="0" smtClean="0">
                <a:solidFill>
                  <a:srgbClr val="BFBFBF"/>
                </a:solidFill>
                <a:latin typeface="Berlin Sans FB" pitchFamily="34" charset="0"/>
              </a:rPr>
              <a:t>Não ligar os esgotos  a rios ou mar mas sim ao saneamento público,</a:t>
            </a:r>
          </a:p>
          <a:p>
            <a:pPr marL="550863" indent="-514350" eaLnBrk="1" hangingPunct="1">
              <a:buFont typeface="Wingdings" pitchFamily="2" charset="2"/>
              <a:buChar char="Ø"/>
              <a:defRPr/>
            </a:pPr>
            <a:r>
              <a:rPr lang="pt-PT" dirty="0" smtClean="0">
                <a:solidFill>
                  <a:srgbClr val="BFBFBF"/>
                </a:solidFill>
                <a:latin typeface="Berlin Sans FB" pitchFamily="34" charset="0"/>
              </a:rPr>
              <a:t>Evitar as marés negras, mas se ocorrerem  colaborar na limpeza sempre que possível.</a:t>
            </a:r>
          </a:p>
          <a:p>
            <a:pPr marL="550863" indent="-514350" eaLnBrk="1" hangingPunct="1">
              <a:buFont typeface="Wingdings" pitchFamily="2" charset="2"/>
              <a:buChar char="Ø"/>
              <a:defRPr/>
            </a:pPr>
            <a:r>
              <a:rPr lang="pt-PT" dirty="0" smtClean="0">
                <a:solidFill>
                  <a:srgbClr val="BFBFBF"/>
                </a:solidFill>
                <a:latin typeface="Berlin Sans FB" pitchFamily="34" charset="0"/>
              </a:rPr>
              <a:t>Sanções mais pesadas para quem não cumprir a lei</a:t>
            </a:r>
          </a:p>
          <a:p>
            <a:pPr marL="550863" indent="-514350" eaLnBrk="1" hangingPunct="1">
              <a:buFont typeface="Wingdings" pitchFamily="2" charset="2"/>
              <a:buChar char="Ø"/>
              <a:defRPr/>
            </a:pPr>
            <a:endParaRPr lang="pt-PT" dirty="0" smtClean="0">
              <a:solidFill>
                <a:srgbClr val="BFBFBF"/>
              </a:solidFill>
              <a:latin typeface="Berlin Sans FB" pitchFamily="34" charset="0"/>
            </a:endParaRPr>
          </a:p>
          <a:p>
            <a:pPr marL="550863" indent="-514350" eaLnBrk="1" hangingPunct="1">
              <a:defRPr/>
            </a:pPr>
            <a:endParaRPr lang="pt-PT" dirty="0" smtClean="0"/>
          </a:p>
        </p:txBody>
      </p:sp>
      <p:cxnSp>
        <p:nvCxnSpPr>
          <p:cNvPr id="4" name="Conexão recta 3"/>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C:\Users\Diana\Pictures\foldereconomia.gif"/>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762000"/>
            <a:ext cx="7467600" cy="1143000"/>
          </a:xfrm>
        </p:spPr>
        <p:txBody>
          <a:bodyPr>
            <a:normAutofit/>
          </a:bodyPr>
          <a:lstStyle/>
          <a:p>
            <a:pPr algn="ctr" eaLnBrk="1" fontAlgn="auto" hangingPunct="1">
              <a:spcAft>
                <a:spcPts val="0"/>
              </a:spcAft>
              <a:defRPr/>
            </a:pPr>
            <a:r>
              <a:rPr lang="pt-PT" b="1" dirty="0" smtClean="0">
                <a:solidFill>
                  <a:srgbClr val="FFC000"/>
                </a:solidFill>
                <a:effectLst>
                  <a:outerShdw blurRad="38100" dist="38100" dir="2700000" algn="tl">
                    <a:srgbClr val="000000">
                      <a:alpha val="43137"/>
                    </a:srgbClr>
                  </a:outerShdw>
                </a:effectLst>
                <a:latin typeface="Berlin Sans FB" pitchFamily="34" charset="0"/>
              </a:rPr>
              <a:t>Conclusão</a:t>
            </a:r>
            <a:endParaRPr lang="pt-PT" b="1" dirty="0">
              <a:solidFill>
                <a:srgbClr val="FFC000"/>
              </a:solidFill>
              <a:effectLst>
                <a:outerShdw blurRad="38100" dist="38100" dir="2700000" algn="tl">
                  <a:srgbClr val="000000">
                    <a:alpha val="43137"/>
                  </a:srgbClr>
                </a:outerShdw>
              </a:effectLst>
              <a:latin typeface="Berlin Sans FB" pitchFamily="34" charset="0"/>
            </a:endParaRPr>
          </a:p>
        </p:txBody>
      </p:sp>
      <p:sp>
        <p:nvSpPr>
          <p:cNvPr id="3" name="Marcador de Posição de Conteúdo 2"/>
          <p:cNvSpPr>
            <a:spLocks noGrp="1"/>
          </p:cNvSpPr>
          <p:nvPr>
            <p:ph idx="1"/>
          </p:nvPr>
        </p:nvSpPr>
        <p:spPr>
          <a:xfrm>
            <a:off x="457200" y="2332038"/>
            <a:ext cx="7467600" cy="4525962"/>
          </a:xfrm>
        </p:spPr>
        <p:txBody>
          <a:bodyPr>
            <a:normAutofit/>
          </a:bodyPr>
          <a:lstStyle/>
          <a:p>
            <a:pPr eaLnBrk="1" hangingPunct="1">
              <a:buFont typeface="Wingdings 2" pitchFamily="18" charset="2"/>
              <a:buNone/>
            </a:pPr>
            <a:r>
              <a:rPr lang="pt-PT" sz="2000" smtClean="0"/>
              <a:t> </a:t>
            </a:r>
            <a:r>
              <a:rPr lang="pt-PT" sz="2000" smtClean="0">
                <a:solidFill>
                  <a:srgbClr val="BFBFBF"/>
                </a:solidFill>
                <a:latin typeface="Berlin Sans FB" pitchFamily="34" charset="0"/>
              </a:rPr>
              <a:t>     Concluímos que os humanos para se livrarem dos seus lixos deitam-nos aos rios, riachos, mares ou oceanos como consequência a vida de muitos animais mesmo a sua própria vida.</a:t>
            </a:r>
          </a:p>
          <a:p>
            <a:pPr eaLnBrk="1" hangingPunct="1">
              <a:buFont typeface="Wingdings 2" pitchFamily="18" charset="2"/>
              <a:buNone/>
            </a:pPr>
            <a:r>
              <a:rPr lang="pt-PT" sz="2000" smtClean="0">
                <a:solidFill>
                  <a:srgbClr val="BFBFBF"/>
                </a:solidFill>
                <a:latin typeface="Berlin Sans FB" pitchFamily="34" charset="0"/>
              </a:rPr>
              <a:t>      Esperamos que vos tenhamos sensibilizado e que desde modo não poluam as águas, porque </a:t>
            </a:r>
          </a:p>
          <a:p>
            <a:pPr eaLnBrk="1" hangingPunct="1">
              <a:buFont typeface="Wingdings 2" pitchFamily="18" charset="2"/>
              <a:buNone/>
            </a:pPr>
            <a:r>
              <a:rPr lang="pt-PT" sz="2000" smtClean="0">
                <a:solidFill>
                  <a:srgbClr val="BFBFBF"/>
                </a:solidFill>
                <a:latin typeface="Berlin Sans FB" pitchFamily="34" charset="0"/>
              </a:rPr>
              <a:t>     </a:t>
            </a:r>
            <a:r>
              <a:rPr lang="pt-PT" sz="2800" smtClean="0">
                <a:solidFill>
                  <a:srgbClr val="BFBFBF"/>
                </a:solidFill>
                <a:latin typeface="Berlin Sans FB" pitchFamily="34" charset="0"/>
              </a:rPr>
              <a:t>“</a:t>
            </a:r>
            <a:r>
              <a:rPr lang="pt-PT" sz="2400" b="1" smtClean="0">
                <a:solidFill>
                  <a:srgbClr val="BFBFBF"/>
                </a:solidFill>
              </a:rPr>
              <a:t>Não há vida sem água”.</a:t>
            </a:r>
            <a:endParaRPr lang="pt-PT" sz="2400" smtClean="0">
              <a:solidFill>
                <a:srgbClr val="BFBFBF"/>
              </a:solidFill>
            </a:endParaRPr>
          </a:p>
          <a:p>
            <a:pPr eaLnBrk="1" hangingPunct="1">
              <a:buFont typeface="Wingdings 2" pitchFamily="18" charset="2"/>
              <a:buNone/>
            </a:pPr>
            <a:endParaRPr lang="pt-PT" sz="2000" smtClean="0">
              <a:solidFill>
                <a:srgbClr val="BFBFBF"/>
              </a:solidFill>
              <a:latin typeface="Berlin Sans FB" pitchFamily="34" charset="0"/>
            </a:endParaRPr>
          </a:p>
        </p:txBody>
      </p:sp>
      <p:cxnSp>
        <p:nvCxnSpPr>
          <p:cNvPr id="4" name="Conexão recta 3"/>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81000"/>
            <a:ext cx="7467600" cy="1143000"/>
          </a:xfrm>
        </p:spPr>
        <p:txBody>
          <a:bodyPr>
            <a:normAutofit/>
          </a:bodyPr>
          <a:lstStyle/>
          <a:p>
            <a:pPr algn="ctr" eaLnBrk="1" fontAlgn="auto" hangingPunct="1">
              <a:spcAft>
                <a:spcPts val="0"/>
              </a:spcAft>
              <a:defRPr/>
            </a:pPr>
            <a:r>
              <a:rPr lang="pt-PT" b="1" dirty="0" smtClean="0">
                <a:solidFill>
                  <a:srgbClr val="FFC000"/>
                </a:solidFill>
                <a:effectLst>
                  <a:outerShdw blurRad="38100" dist="38100" dir="2700000" algn="tl">
                    <a:srgbClr val="000000">
                      <a:alpha val="43137"/>
                    </a:srgbClr>
                  </a:outerShdw>
                </a:effectLst>
                <a:latin typeface="Berlin Sans FB" pitchFamily="34" charset="0"/>
              </a:rPr>
              <a:t>Bibliografia</a:t>
            </a:r>
            <a:endParaRPr lang="pt-PT" b="1" dirty="0">
              <a:solidFill>
                <a:srgbClr val="FFC000"/>
              </a:solidFill>
              <a:effectLst>
                <a:outerShdw blurRad="38100" dist="38100" dir="2700000" algn="tl">
                  <a:srgbClr val="000000">
                    <a:alpha val="43137"/>
                  </a:srgbClr>
                </a:outerShdw>
              </a:effectLst>
              <a:latin typeface="Berlin Sans FB" pitchFamily="34" charset="0"/>
            </a:endParaRPr>
          </a:p>
        </p:txBody>
      </p:sp>
      <p:sp>
        <p:nvSpPr>
          <p:cNvPr id="28674" name="Marcador de Posição de Conteúdo 2"/>
          <p:cNvSpPr>
            <a:spLocks noGrp="1"/>
          </p:cNvSpPr>
          <p:nvPr>
            <p:ph idx="1"/>
          </p:nvPr>
        </p:nvSpPr>
        <p:spPr>
          <a:xfrm>
            <a:off x="0" y="1524000"/>
            <a:ext cx="7239000" cy="3382963"/>
          </a:xfrm>
        </p:spPr>
        <p:txBody>
          <a:bodyPr/>
          <a:lstStyle/>
          <a:p>
            <a:pPr marL="550863" indent="-514350" eaLnBrk="1" hangingPunct="1">
              <a:buFont typeface="Wingdings" pitchFamily="2" charset="2"/>
              <a:buChar char="Ø"/>
            </a:pPr>
            <a:endParaRPr lang="pt-PT" smtClean="0">
              <a:solidFill>
                <a:srgbClr val="BFBFBF"/>
              </a:solidFill>
              <a:hlinkClick r:id="rId2"/>
            </a:endParaRPr>
          </a:p>
          <a:p>
            <a:pPr marL="550863" indent="-514350" eaLnBrk="1" hangingPunct="1">
              <a:buFont typeface="Wingdings" pitchFamily="2" charset="2"/>
              <a:buChar char="Ø"/>
            </a:pPr>
            <a:r>
              <a:rPr lang="pt-PT" sz="2000" smtClean="0">
                <a:solidFill>
                  <a:srgbClr val="BFBFBF"/>
                </a:solidFill>
              </a:rPr>
              <a:t>http://br.vlex.com/tags/poluicao-de-agua-potavel-919535</a:t>
            </a:r>
          </a:p>
          <a:p>
            <a:pPr marL="550863" indent="-514350" eaLnBrk="1" hangingPunct="1">
              <a:buFont typeface="Wingdings" pitchFamily="2" charset="2"/>
              <a:buChar char="Ø"/>
            </a:pPr>
            <a:r>
              <a:rPr lang="pt-PT" sz="2000" smtClean="0">
                <a:solidFill>
                  <a:srgbClr val="BFBFBF"/>
                </a:solidFill>
              </a:rPr>
              <a:t>http://www.scribd.com/doc/2860406/Poluicao-da-agua</a:t>
            </a:r>
          </a:p>
          <a:p>
            <a:pPr marL="550863" indent="-514350" eaLnBrk="1" hangingPunct="1">
              <a:buFont typeface="Wingdings" pitchFamily="2" charset="2"/>
              <a:buChar char="Ø"/>
            </a:pPr>
            <a:r>
              <a:rPr lang="pt-PT" sz="2000" smtClean="0">
                <a:solidFill>
                  <a:srgbClr val="BFBFBF"/>
                </a:solidFill>
              </a:rPr>
              <a:t>http://br.answers.yahoo.com/question/index?qid=20070624104606AAGIfMI</a:t>
            </a:r>
          </a:p>
          <a:p>
            <a:pPr marL="550863" indent="-514350" eaLnBrk="1" hangingPunct="1">
              <a:buFont typeface="Wingdings" pitchFamily="2" charset="2"/>
              <a:buChar char="Ø"/>
            </a:pPr>
            <a:r>
              <a:rPr lang="pt-PT" sz="2000" smtClean="0">
                <a:solidFill>
                  <a:srgbClr val="BFBFBF"/>
                </a:solidFill>
              </a:rPr>
              <a:t>http://www.eb1-pias-alandroal.rcts.pt/agua.htm</a:t>
            </a:r>
          </a:p>
          <a:p>
            <a:pPr marL="550863" indent="-514350" eaLnBrk="1" hangingPunct="1">
              <a:buFont typeface="Wingdings" pitchFamily="2" charset="2"/>
              <a:buChar char="Ø"/>
            </a:pPr>
            <a:r>
              <a:rPr lang="pt-PT" sz="2000" smtClean="0">
                <a:solidFill>
                  <a:srgbClr val="BFBFBF"/>
                </a:solidFill>
              </a:rPr>
              <a:t>http://cyberturma.no.sapo.pt/poluicao.htm</a:t>
            </a:r>
          </a:p>
          <a:p>
            <a:pPr marL="550863" indent="-514350" eaLnBrk="1" hangingPunct="1"/>
            <a:endParaRPr lang="pt-PT" smtClean="0"/>
          </a:p>
        </p:txBody>
      </p:sp>
      <p:sp>
        <p:nvSpPr>
          <p:cNvPr id="4" name="CaixaDeTexto 3"/>
          <p:cNvSpPr txBox="1"/>
          <p:nvPr/>
        </p:nvSpPr>
        <p:spPr>
          <a:xfrm>
            <a:off x="304800" y="1371600"/>
            <a:ext cx="4648200" cy="461963"/>
          </a:xfrm>
          <a:prstGeom prst="rect">
            <a:avLst/>
          </a:prstGeom>
          <a:noFill/>
        </p:spPr>
        <p:txBody>
          <a:bodyPr>
            <a:spAutoFit/>
          </a:bodyPr>
          <a:lstStyle/>
          <a:p>
            <a:pPr fontAlgn="auto">
              <a:spcBef>
                <a:spcPts val="0"/>
              </a:spcBef>
              <a:spcAft>
                <a:spcPts val="0"/>
              </a:spcAft>
              <a:defRPr/>
            </a:pPr>
            <a:r>
              <a:rPr lang="pt-PT" sz="2400" b="1" dirty="0">
                <a:solidFill>
                  <a:srgbClr val="FFC000"/>
                </a:solidFill>
                <a:effectLst>
                  <a:outerShdw blurRad="38100" dist="38100" dir="2700000" algn="tl">
                    <a:srgbClr val="000000">
                      <a:alpha val="43137"/>
                    </a:srgbClr>
                  </a:outerShdw>
                </a:effectLst>
                <a:latin typeface="Berlin Sans FB" pitchFamily="34" charset="0"/>
              </a:rPr>
              <a:t>Web sites:</a:t>
            </a:r>
          </a:p>
        </p:txBody>
      </p:sp>
      <p:sp>
        <p:nvSpPr>
          <p:cNvPr id="5" name="CaixaDeTexto 4"/>
          <p:cNvSpPr txBox="1"/>
          <p:nvPr/>
        </p:nvSpPr>
        <p:spPr>
          <a:xfrm>
            <a:off x="152400" y="4343400"/>
            <a:ext cx="7620000" cy="3292475"/>
          </a:xfrm>
          <a:prstGeom prst="rect">
            <a:avLst/>
          </a:prstGeom>
          <a:noFill/>
        </p:spPr>
        <p:txBody>
          <a:bodyPr>
            <a:spAutoFit/>
          </a:bodyPr>
          <a:lstStyle/>
          <a:p>
            <a:pPr fontAlgn="auto">
              <a:spcBef>
                <a:spcPts val="0"/>
              </a:spcBef>
              <a:spcAft>
                <a:spcPts val="0"/>
              </a:spcAft>
              <a:defRPr/>
            </a:pPr>
            <a:r>
              <a:rPr lang="pt-PT" sz="2400" b="1" dirty="0">
                <a:solidFill>
                  <a:srgbClr val="FFC000"/>
                </a:solidFill>
                <a:effectLst>
                  <a:outerShdw blurRad="38100" dist="38100" dir="2700000" algn="tl">
                    <a:srgbClr val="000000">
                      <a:alpha val="43137"/>
                    </a:srgbClr>
                  </a:outerShdw>
                </a:effectLst>
                <a:latin typeface="Berlin Sans FB" pitchFamily="34" charset="0"/>
              </a:rPr>
              <a:t>Livro:</a:t>
            </a:r>
          </a:p>
          <a:p>
            <a:pPr fontAlgn="auto">
              <a:spcBef>
                <a:spcPts val="0"/>
              </a:spcBef>
              <a:spcAft>
                <a:spcPts val="0"/>
              </a:spcAft>
              <a:buFont typeface="Wingdings" pitchFamily="2" charset="2"/>
              <a:buChar char="Ø"/>
              <a:defRPr/>
            </a:pPr>
            <a:endParaRPr lang="pt-PT" sz="2400" b="1" dirty="0">
              <a:solidFill>
                <a:srgbClr val="FFC000"/>
              </a:solidFill>
              <a:effectLst>
                <a:outerShdw blurRad="38100" dist="38100" dir="2700000" algn="tl">
                  <a:srgbClr val="000000">
                    <a:alpha val="43137"/>
                  </a:srgbClr>
                </a:outerShdw>
              </a:effectLst>
              <a:latin typeface="Berlin Sans FB" pitchFamily="34" charset="0"/>
            </a:endParaRPr>
          </a:p>
          <a:p>
            <a:pPr fontAlgn="auto">
              <a:spcBef>
                <a:spcPts val="0"/>
              </a:spcBef>
              <a:spcAft>
                <a:spcPts val="0"/>
              </a:spcAft>
              <a:buFont typeface="Wingdings" pitchFamily="2" charset="2"/>
              <a:buChar char="Ø"/>
              <a:defRPr/>
            </a:pPr>
            <a:r>
              <a:rPr lang="pt-PT" sz="2400" dirty="0">
                <a:solidFill>
                  <a:srgbClr val="FFC000"/>
                </a:solidFill>
                <a:effectLst>
                  <a:outerShdw blurRad="38100" dist="38100" dir="2700000" algn="tl">
                    <a:srgbClr val="000000">
                      <a:alpha val="43137"/>
                    </a:srgbClr>
                  </a:outerShdw>
                </a:effectLst>
                <a:latin typeface="Berlin Sans FB" pitchFamily="34" charset="0"/>
              </a:rPr>
              <a:t> </a:t>
            </a:r>
            <a:r>
              <a:rPr lang="pt-PT" sz="2400" dirty="0">
                <a:solidFill>
                  <a:schemeClr val="tx1">
                    <a:lumMod val="75000"/>
                  </a:schemeClr>
                </a:solidFill>
                <a:effectLst>
                  <a:outerShdw blurRad="38100" dist="38100" dir="2700000" algn="tl">
                    <a:srgbClr val="000000">
                      <a:alpha val="43137"/>
                    </a:srgbClr>
                  </a:outerShdw>
                </a:effectLst>
                <a:latin typeface="Berlin Sans FB" pitchFamily="34" charset="0"/>
              </a:rPr>
              <a:t>“Descobrir a Terra” de Cristina Antunes, Manuela Bispo e Paula Guindeira</a:t>
            </a:r>
            <a:endParaRPr lang="pt-PT" sz="2400" dirty="0">
              <a:solidFill>
                <a:srgbClr val="FFC000"/>
              </a:solidFill>
              <a:latin typeface="Berlin Sans FB" pitchFamily="34" charset="0"/>
            </a:endParaRPr>
          </a:p>
          <a:p>
            <a:pPr fontAlgn="auto">
              <a:spcBef>
                <a:spcPts val="0"/>
              </a:spcBef>
              <a:spcAft>
                <a:spcPts val="0"/>
              </a:spcAft>
              <a:defRPr/>
            </a:pPr>
            <a:endParaRPr lang="pt-PT" sz="2000" b="1" dirty="0">
              <a:solidFill>
                <a:schemeClr val="tx1">
                  <a:lumMod val="75000"/>
                </a:schemeClr>
              </a:solidFill>
              <a:effectLst>
                <a:outerShdw blurRad="38100" dist="38100" dir="2700000" algn="tl">
                  <a:srgbClr val="000000">
                    <a:alpha val="43137"/>
                  </a:srgbClr>
                </a:outerShdw>
              </a:effectLst>
              <a:latin typeface="Berlin Sans FB" pitchFamily="34" charset="0"/>
            </a:endParaRPr>
          </a:p>
          <a:p>
            <a:pPr fontAlgn="auto">
              <a:spcBef>
                <a:spcPts val="0"/>
              </a:spcBef>
              <a:spcAft>
                <a:spcPts val="0"/>
              </a:spcAft>
              <a:defRPr/>
            </a:pPr>
            <a:endParaRPr lang="pt-PT" sz="2000" b="1" dirty="0">
              <a:solidFill>
                <a:srgbClr val="FFC000"/>
              </a:solidFill>
              <a:effectLst>
                <a:outerShdw blurRad="38100" dist="38100" dir="2700000" algn="tl">
                  <a:srgbClr val="000000">
                    <a:alpha val="43137"/>
                  </a:srgbClr>
                </a:outerShdw>
              </a:effectLst>
              <a:latin typeface="Berlin Sans FB" pitchFamily="34" charset="0"/>
            </a:endParaRPr>
          </a:p>
          <a:p>
            <a:pPr fontAlgn="auto">
              <a:spcBef>
                <a:spcPts val="0"/>
              </a:spcBef>
              <a:spcAft>
                <a:spcPts val="0"/>
              </a:spcAft>
              <a:defRPr/>
            </a:pPr>
            <a:endParaRPr lang="pt-PT" sz="2400" dirty="0">
              <a:solidFill>
                <a:srgbClr val="FFC000"/>
              </a:solidFill>
              <a:latin typeface="Berlin Sans FB" pitchFamily="34" charset="0"/>
            </a:endParaRPr>
          </a:p>
          <a:p>
            <a:pPr fontAlgn="auto">
              <a:spcBef>
                <a:spcPts val="0"/>
              </a:spcBef>
              <a:spcAft>
                <a:spcPts val="0"/>
              </a:spcAft>
              <a:buFont typeface="Wingdings" pitchFamily="2" charset="2"/>
              <a:buChar char="ü"/>
              <a:defRPr/>
            </a:pPr>
            <a:endParaRPr lang="pt-PT" sz="2400" b="1" dirty="0">
              <a:solidFill>
                <a:schemeClr val="tx1">
                  <a:lumMod val="75000"/>
                </a:schemeClr>
              </a:solidFill>
              <a:effectLst>
                <a:outerShdw blurRad="38100" dist="38100" dir="2700000" algn="tl">
                  <a:srgbClr val="000000">
                    <a:alpha val="43137"/>
                  </a:srgbClr>
                </a:outerShdw>
              </a:effectLst>
              <a:latin typeface="Berlin Sans FB" pitchFamily="34" charset="0"/>
            </a:endParaRPr>
          </a:p>
          <a:p>
            <a:pPr fontAlgn="auto">
              <a:spcBef>
                <a:spcPts val="0"/>
              </a:spcBef>
              <a:spcAft>
                <a:spcPts val="0"/>
              </a:spcAft>
              <a:buFont typeface="Wingdings" pitchFamily="2" charset="2"/>
              <a:buChar char="ü"/>
              <a:defRPr/>
            </a:pPr>
            <a:endParaRPr lang="pt-PT" sz="2400" b="1" dirty="0">
              <a:solidFill>
                <a:schemeClr val="tx1">
                  <a:lumMod val="75000"/>
                </a:schemeClr>
              </a:solidFill>
              <a:effectLst>
                <a:outerShdw blurRad="38100" dist="38100" dir="2700000" algn="tl">
                  <a:srgbClr val="000000">
                    <a:alpha val="43137"/>
                  </a:srgbClr>
                </a:outerShdw>
              </a:effectLst>
              <a:latin typeface="Berlin Sans FB" pitchFamily="34" charset="0"/>
            </a:endParaRPr>
          </a:p>
        </p:txBody>
      </p:sp>
      <p:cxnSp>
        <p:nvCxnSpPr>
          <p:cNvPr id="6" name="Conexão recta 5"/>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914400"/>
            <a:ext cx="7467600" cy="1143000"/>
          </a:xfrm>
        </p:spPr>
        <p:txBody>
          <a:bodyPr>
            <a:normAutofit/>
          </a:bodyPr>
          <a:lstStyle/>
          <a:p>
            <a:pPr algn="ctr" eaLnBrk="1" fontAlgn="auto" hangingPunct="1">
              <a:spcAft>
                <a:spcPts val="0"/>
              </a:spcAft>
              <a:defRPr/>
            </a:pPr>
            <a:r>
              <a:rPr lang="pt-PT" b="1" dirty="0" smtClean="0">
                <a:solidFill>
                  <a:srgbClr val="FFC000"/>
                </a:solidFill>
                <a:effectLst>
                  <a:outerShdw blurRad="38100" dist="38100" dir="2700000" algn="tl">
                    <a:srgbClr val="000000">
                      <a:alpha val="43137"/>
                    </a:srgbClr>
                  </a:outerShdw>
                </a:effectLst>
                <a:latin typeface="Berlin Sans FB" pitchFamily="34" charset="0"/>
              </a:rPr>
              <a:t>Introdução</a:t>
            </a:r>
            <a:endParaRPr lang="pt-PT" b="1" dirty="0">
              <a:solidFill>
                <a:srgbClr val="FFC000"/>
              </a:solidFill>
              <a:effectLst>
                <a:outerShdw blurRad="38100" dist="38100" dir="2700000" algn="tl">
                  <a:srgbClr val="000000">
                    <a:alpha val="43137"/>
                  </a:srgbClr>
                </a:outerShdw>
              </a:effectLst>
              <a:latin typeface="Berlin Sans FB" pitchFamily="34" charset="0"/>
            </a:endParaRPr>
          </a:p>
        </p:txBody>
      </p:sp>
      <p:sp>
        <p:nvSpPr>
          <p:cNvPr id="14338" name="Marcador de Posição de Conteúdo 2"/>
          <p:cNvSpPr>
            <a:spLocks noGrp="1"/>
          </p:cNvSpPr>
          <p:nvPr>
            <p:ph idx="1"/>
          </p:nvPr>
        </p:nvSpPr>
        <p:spPr>
          <a:xfrm>
            <a:off x="381000" y="2332038"/>
            <a:ext cx="7467600" cy="4525962"/>
          </a:xfrm>
        </p:spPr>
        <p:txBody>
          <a:bodyPr/>
          <a:lstStyle/>
          <a:p>
            <a:pPr eaLnBrk="1" hangingPunct="1">
              <a:buFont typeface="Wingdings 2" pitchFamily="18" charset="2"/>
              <a:buNone/>
            </a:pPr>
            <a:r>
              <a:rPr lang="pt-PT" sz="2800" smtClean="0">
                <a:solidFill>
                  <a:srgbClr val="BFBFBF"/>
                </a:solidFill>
                <a:latin typeface="Berlin Sans FB" pitchFamily="34" charset="0"/>
              </a:rPr>
              <a:t>     Neste trabalho iremos falar sobre a poluição da água, as suas consequências e as formas de  a evitar. Este assunto é bastante importante porque .</a:t>
            </a:r>
          </a:p>
          <a:p>
            <a:pPr eaLnBrk="1" hangingPunct="1">
              <a:buFont typeface="Wingdings 2" pitchFamily="18" charset="2"/>
              <a:buNone/>
            </a:pPr>
            <a:r>
              <a:rPr lang="pt-PT" sz="2800" smtClean="0">
                <a:solidFill>
                  <a:srgbClr val="BFBFBF"/>
                </a:solidFill>
                <a:latin typeface="Berlin Sans FB" pitchFamily="34" charset="0"/>
              </a:rPr>
              <a:t>         “</a:t>
            </a:r>
            <a:r>
              <a:rPr lang="pt-PT" sz="2400" b="1" smtClean="0">
                <a:solidFill>
                  <a:srgbClr val="BFBFBF"/>
                </a:solidFill>
              </a:rPr>
              <a:t>Não há vida sem água”.</a:t>
            </a:r>
            <a:endParaRPr lang="pt-PT" sz="2400" smtClean="0">
              <a:solidFill>
                <a:srgbClr val="BFBFBF"/>
              </a:solidFill>
            </a:endParaRPr>
          </a:p>
          <a:p>
            <a:pPr eaLnBrk="1" hangingPunct="1">
              <a:buFont typeface="Wingdings 2" pitchFamily="18" charset="2"/>
              <a:buNone/>
            </a:pPr>
            <a:endParaRPr lang="pt-PT" sz="2800" smtClean="0">
              <a:solidFill>
                <a:srgbClr val="BFBFBF"/>
              </a:solidFill>
              <a:latin typeface="Berlin Sans FB" pitchFamily="34" charset="0"/>
            </a:endParaRPr>
          </a:p>
        </p:txBody>
      </p:sp>
      <p:cxnSp>
        <p:nvCxnSpPr>
          <p:cNvPr id="4" name="Conexão recta 3"/>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pic>
        <p:nvPicPr>
          <p:cNvPr id="1027" name="Picture 3" descr="G:\poluiçao das águas\poluicao5.jpg"/>
          <p:cNvPicPr>
            <a:picLocks noChangeAspect="1" noChangeArrowheads="1"/>
          </p:cNvPicPr>
          <p:nvPr/>
        </p:nvPicPr>
        <p:blipFill>
          <a:blip r:embed="rId2"/>
          <a:srcRect/>
          <a:stretch>
            <a:fillRect/>
          </a:stretch>
        </p:blipFill>
        <p:spPr bwMode="auto">
          <a:xfrm>
            <a:off x="4800600" y="2895600"/>
            <a:ext cx="4013200" cy="3810000"/>
          </a:xfrm>
          <a:prstGeom prst="rect">
            <a:avLst/>
          </a:prstGeom>
          <a:noFill/>
          <a:effectLst>
            <a:softEdge rad="635000"/>
          </a:effec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533400" y="381000"/>
            <a:ext cx="7467600" cy="1143000"/>
          </a:xfrm>
        </p:spPr>
        <p:txBody>
          <a:bodyPr/>
          <a:lstStyle/>
          <a:p>
            <a:pPr algn="r">
              <a:defRPr/>
            </a:pPr>
            <a:r>
              <a:rPr lang="pt-PT" b="1" dirty="0" smtClean="0">
                <a:solidFill>
                  <a:srgbClr val="FFC000"/>
                </a:solidFill>
                <a:effectLst>
                  <a:outerShdw blurRad="38100" dist="38100" dir="2700000" algn="tl">
                    <a:srgbClr val="000000">
                      <a:alpha val="43137"/>
                    </a:srgbClr>
                  </a:outerShdw>
                </a:effectLst>
                <a:latin typeface="Berlin Sans FB" pitchFamily="34" charset="0"/>
              </a:rPr>
              <a:t>Importância da água</a:t>
            </a:r>
          </a:p>
        </p:txBody>
      </p:sp>
      <p:sp>
        <p:nvSpPr>
          <p:cNvPr id="30723" name="Rectangle 3"/>
          <p:cNvSpPr>
            <a:spLocks noGrp="1"/>
          </p:cNvSpPr>
          <p:nvPr>
            <p:ph type="body" idx="1"/>
          </p:nvPr>
        </p:nvSpPr>
        <p:spPr/>
        <p:txBody>
          <a:bodyPr/>
          <a:lstStyle/>
          <a:p>
            <a:pPr>
              <a:buFont typeface="Wingdings" pitchFamily="2" charset="2"/>
              <a:buChar char="Ø"/>
            </a:pPr>
            <a:r>
              <a:rPr lang="pt-PT" smtClean="0">
                <a:solidFill>
                  <a:srgbClr val="BFBFBF"/>
                </a:solidFill>
                <a:latin typeface="Berlin Sans FB" pitchFamily="34" charset="0"/>
              </a:rPr>
              <a:t>A água é indispensável a todas as formas de vida. Sem ela os vegetais e animais não existiriam.</a:t>
            </a:r>
          </a:p>
          <a:p>
            <a:pPr>
              <a:buFont typeface="Wingdings" pitchFamily="2" charset="2"/>
              <a:buChar char="Ø"/>
            </a:pPr>
            <a:r>
              <a:rPr lang="pt-PT" smtClean="0">
                <a:solidFill>
                  <a:srgbClr val="BFBFBF"/>
                </a:solidFill>
                <a:latin typeface="Berlin Sans FB" pitchFamily="34" charset="0"/>
              </a:rPr>
              <a:t>As plantas precisam de água para germinar, crescer, florir e dar frutos. </a:t>
            </a:r>
          </a:p>
          <a:p>
            <a:pPr>
              <a:buFont typeface="Wingdings" pitchFamily="2" charset="2"/>
              <a:buChar char="Ø"/>
            </a:pPr>
            <a:r>
              <a:rPr lang="pt-PT" smtClean="0">
                <a:solidFill>
                  <a:srgbClr val="BFBFBF"/>
                </a:solidFill>
                <a:latin typeface="Berlin Sans FB" pitchFamily="34" charset="0"/>
              </a:rPr>
              <a:t>O homem dificilmente sobreviveria uma semana sem beber água.</a:t>
            </a:r>
          </a:p>
          <a:p>
            <a:pPr>
              <a:buFont typeface="Wingdings" pitchFamily="2" charset="2"/>
              <a:buChar char="Ø"/>
            </a:pPr>
            <a:endParaRPr lang="pt-PT" smtClean="0">
              <a:solidFill>
                <a:srgbClr val="BFBFBF"/>
              </a:solidFill>
              <a:latin typeface="Berlin Sans FB" pitchFamily="34" charset="0"/>
            </a:endParaRPr>
          </a:p>
          <a:p>
            <a:pPr>
              <a:buFont typeface="Wingdings 2" pitchFamily="18" charset="2"/>
              <a:buNone/>
            </a:pPr>
            <a:endParaRPr lang="pt-PT" smtClean="0"/>
          </a:p>
        </p:txBody>
      </p:sp>
      <p:cxnSp>
        <p:nvCxnSpPr>
          <p:cNvPr id="4" name="Conexão recta 3"/>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066800"/>
            <a:ext cx="7467600" cy="1143000"/>
          </a:xfrm>
        </p:spPr>
        <p:txBody>
          <a:bodyPr>
            <a:normAutofit/>
          </a:bodyPr>
          <a:lstStyle/>
          <a:p>
            <a:pPr algn="ctr" eaLnBrk="1" fontAlgn="auto" hangingPunct="1">
              <a:spcAft>
                <a:spcPts val="0"/>
              </a:spcAft>
              <a:defRPr/>
            </a:pPr>
            <a:r>
              <a:rPr lang="pt-PT" b="1" dirty="0" smtClean="0">
                <a:solidFill>
                  <a:srgbClr val="FFC000"/>
                </a:solidFill>
                <a:effectLst>
                  <a:outerShdw blurRad="38100" dist="38100" dir="2700000" algn="tl">
                    <a:srgbClr val="000000">
                      <a:alpha val="43137"/>
                    </a:srgbClr>
                  </a:outerShdw>
                </a:effectLst>
                <a:latin typeface="Berlin Sans FB" pitchFamily="34" charset="0"/>
              </a:rPr>
              <a:t>Poluição</a:t>
            </a:r>
            <a:endParaRPr lang="pt-PT" b="1" dirty="0">
              <a:solidFill>
                <a:srgbClr val="FFC000"/>
              </a:solidFill>
              <a:effectLst>
                <a:outerShdw blurRad="38100" dist="38100" dir="2700000" algn="tl">
                  <a:srgbClr val="000000">
                    <a:alpha val="43137"/>
                  </a:srgbClr>
                </a:outerShdw>
              </a:effectLst>
            </a:endParaRPr>
          </a:p>
        </p:txBody>
      </p:sp>
      <p:sp>
        <p:nvSpPr>
          <p:cNvPr id="3" name="Marcador de Posição de Conteúdo 2"/>
          <p:cNvSpPr>
            <a:spLocks noGrp="1"/>
          </p:cNvSpPr>
          <p:nvPr>
            <p:ph idx="1"/>
          </p:nvPr>
        </p:nvSpPr>
        <p:spPr/>
        <p:txBody>
          <a:bodyPr>
            <a:normAutofit/>
          </a:bodyPr>
          <a:lstStyle/>
          <a:p>
            <a:pPr marL="420624" indent="-384048" eaLnBrk="1" fontAlgn="auto" hangingPunct="1">
              <a:spcBef>
                <a:spcPts val="0"/>
              </a:spcBef>
              <a:spcAft>
                <a:spcPts val="0"/>
              </a:spcAft>
              <a:buFontTx/>
              <a:buNone/>
              <a:defRPr/>
            </a:pPr>
            <a:endParaRPr lang="pt-PT" dirty="0" smtClean="0"/>
          </a:p>
          <a:p>
            <a:pPr marL="420624" indent="-384048" eaLnBrk="1" fontAlgn="auto" hangingPunct="1">
              <a:spcBef>
                <a:spcPts val="0"/>
              </a:spcBef>
              <a:spcAft>
                <a:spcPts val="0"/>
              </a:spcAft>
              <a:buFont typeface="Wingdings 2"/>
              <a:buNone/>
              <a:defRPr/>
            </a:pPr>
            <a:r>
              <a:rPr lang="pt-PT" sz="3200" dirty="0" smtClean="0">
                <a:solidFill>
                  <a:schemeClr val="tx1">
                    <a:lumMod val="75000"/>
                  </a:schemeClr>
                </a:solidFill>
                <a:latin typeface="Berlin Sans FB" pitchFamily="34" charset="0"/>
              </a:rPr>
              <a:t>     A poluição da água é qualquer alteração das suas propriedades físicas, químicas ou biológicas, que possa prejudicar a saúde, segurança e o bem-estar das populações ou causar danos à natureza.</a:t>
            </a:r>
          </a:p>
          <a:p>
            <a:pPr marL="420624" indent="-384048" eaLnBrk="1" fontAlgn="auto" hangingPunct="1">
              <a:spcAft>
                <a:spcPts val="0"/>
              </a:spcAft>
              <a:buFont typeface="Wingdings 2"/>
              <a:buChar char=""/>
              <a:defRPr/>
            </a:pPr>
            <a:endParaRPr lang="pt-PT" dirty="0"/>
          </a:p>
        </p:txBody>
      </p:sp>
      <p:cxnSp>
        <p:nvCxnSpPr>
          <p:cNvPr id="4" name="Conexão recta 3"/>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09600"/>
            <a:ext cx="7467600" cy="1143000"/>
          </a:xfrm>
        </p:spPr>
        <p:txBody>
          <a:bodyPr>
            <a:normAutofit/>
          </a:bodyPr>
          <a:lstStyle/>
          <a:p>
            <a:pPr algn="ctr" eaLnBrk="1" fontAlgn="auto" hangingPunct="1">
              <a:spcAft>
                <a:spcPts val="0"/>
              </a:spcAft>
              <a:defRPr/>
            </a:pPr>
            <a:r>
              <a:rPr lang="pt-PT" b="1" dirty="0" smtClean="0">
                <a:solidFill>
                  <a:srgbClr val="FFC000"/>
                </a:solidFill>
                <a:effectLst>
                  <a:outerShdw blurRad="38100" dist="38100" dir="2700000" algn="tl">
                    <a:srgbClr val="000000">
                      <a:alpha val="43137"/>
                    </a:srgbClr>
                  </a:outerShdw>
                </a:effectLst>
                <a:latin typeface="Berlin Sans FB" pitchFamily="34" charset="0"/>
              </a:rPr>
              <a:t>Poluentes</a:t>
            </a:r>
            <a:endParaRPr lang="pt-PT" dirty="0">
              <a:solidFill>
                <a:srgbClr val="FFC000"/>
              </a:solidFill>
              <a:effectLst>
                <a:outerShdw blurRad="38100" dist="38100" dir="2700000" algn="tl">
                  <a:srgbClr val="000000">
                    <a:alpha val="43137"/>
                  </a:srgbClr>
                </a:outerShdw>
              </a:effectLst>
            </a:endParaRPr>
          </a:p>
        </p:txBody>
      </p:sp>
      <p:sp>
        <p:nvSpPr>
          <p:cNvPr id="3" name="Marcador de Posição de Conteúdo 2"/>
          <p:cNvSpPr>
            <a:spLocks noGrp="1"/>
          </p:cNvSpPr>
          <p:nvPr>
            <p:ph idx="1"/>
          </p:nvPr>
        </p:nvSpPr>
        <p:spPr/>
        <p:txBody>
          <a:bodyPr>
            <a:normAutofit/>
          </a:bodyPr>
          <a:lstStyle/>
          <a:p>
            <a:pPr eaLnBrk="1" hangingPunct="1">
              <a:lnSpc>
                <a:spcPct val="90000"/>
              </a:lnSpc>
              <a:buFont typeface="Wingdings" pitchFamily="2" charset="2"/>
              <a:buNone/>
            </a:pPr>
            <a:r>
              <a:rPr lang="pt-BR" sz="2000" b="1" smtClean="0">
                <a:solidFill>
                  <a:srgbClr val="BFBFBF"/>
                </a:solidFill>
                <a:effectLst>
                  <a:outerShdw blurRad="38100" dist="38100" dir="2700000" algn="tl">
                    <a:srgbClr val="000000"/>
                  </a:outerShdw>
                </a:effectLst>
                <a:latin typeface="Berlin Sans FB" pitchFamily="34" charset="0"/>
              </a:rPr>
              <a:t>   O  homem tem degradado a qualidade da água ao largar-lhe substâncias poluentes.</a:t>
            </a:r>
          </a:p>
          <a:p>
            <a:pPr eaLnBrk="1" hangingPunct="1">
              <a:lnSpc>
                <a:spcPct val="90000"/>
              </a:lnSpc>
              <a:buFont typeface="Wingdings" pitchFamily="2" charset="2"/>
              <a:buChar char="Ø"/>
            </a:pPr>
            <a:endParaRPr lang="pt-BR" sz="1800" smtClean="0">
              <a:solidFill>
                <a:srgbClr val="BFBFBF"/>
              </a:solidFill>
              <a:latin typeface="Berlin Sans FB" pitchFamily="34" charset="0"/>
            </a:endParaRPr>
          </a:p>
          <a:p>
            <a:pPr eaLnBrk="1" hangingPunct="1">
              <a:lnSpc>
                <a:spcPct val="90000"/>
              </a:lnSpc>
              <a:buFont typeface="Wingdings" pitchFamily="2" charset="2"/>
              <a:buChar char="Ø"/>
            </a:pPr>
            <a:r>
              <a:rPr lang="pt-BR" sz="1800" smtClean="0">
                <a:solidFill>
                  <a:srgbClr val="BFBFBF"/>
                </a:solidFill>
                <a:latin typeface="Berlin Sans FB" pitchFamily="34" charset="0"/>
              </a:rPr>
              <a:t>Detergentes: Sem  </a:t>
            </a:r>
            <a:r>
              <a:rPr lang="pt-PT" sz="1800" smtClean="0">
                <a:solidFill>
                  <a:srgbClr val="BFBFBF"/>
                </a:solidFill>
                <a:latin typeface="Berlin Sans FB" pitchFamily="34" charset="0"/>
              </a:rPr>
              <a:t>acção</a:t>
            </a:r>
            <a:r>
              <a:rPr lang="pt-BR" sz="1800" smtClean="0">
                <a:solidFill>
                  <a:srgbClr val="BFBFBF"/>
                </a:solidFill>
                <a:latin typeface="Berlin Sans FB" pitchFamily="34" charset="0"/>
              </a:rPr>
              <a:t> tóxica.  </a:t>
            </a:r>
          </a:p>
          <a:p>
            <a:pPr eaLnBrk="1" hangingPunct="1">
              <a:lnSpc>
                <a:spcPct val="90000"/>
              </a:lnSpc>
              <a:buFont typeface="Wingdings 2" pitchFamily="18" charset="2"/>
              <a:buNone/>
            </a:pPr>
            <a:r>
              <a:rPr lang="pt-BR" sz="1800" smtClean="0">
                <a:solidFill>
                  <a:srgbClr val="BFBFBF"/>
                </a:solidFill>
                <a:latin typeface="Berlin Sans FB" pitchFamily="34" charset="0"/>
              </a:rPr>
              <a:t>             causam prejuízo ao meio ambiente</a:t>
            </a:r>
          </a:p>
          <a:p>
            <a:pPr eaLnBrk="1" hangingPunct="1">
              <a:lnSpc>
                <a:spcPct val="90000"/>
              </a:lnSpc>
              <a:buFont typeface="Wingdings" pitchFamily="2" charset="2"/>
              <a:buChar char="Ø"/>
            </a:pPr>
            <a:endParaRPr lang="pt-BR" sz="1800" smtClean="0">
              <a:solidFill>
                <a:srgbClr val="BFBFBF"/>
              </a:solidFill>
              <a:latin typeface="Berlin Sans FB" pitchFamily="34" charset="0"/>
            </a:endParaRPr>
          </a:p>
          <a:p>
            <a:pPr eaLnBrk="1" hangingPunct="1">
              <a:lnSpc>
                <a:spcPct val="90000"/>
              </a:lnSpc>
              <a:buFont typeface="Wingdings" pitchFamily="2" charset="2"/>
              <a:buChar char="Ø"/>
            </a:pPr>
            <a:r>
              <a:rPr lang="pt-BR" sz="1800" smtClean="0">
                <a:solidFill>
                  <a:srgbClr val="BFBFBF"/>
                </a:solidFill>
                <a:latin typeface="Berlin Sans FB" pitchFamily="34" charset="0"/>
              </a:rPr>
              <a:t>Petróleo : A poluição é feita principalmente pelos navios petroleiros, por ocasião de lavagem de seus tanques. </a:t>
            </a:r>
          </a:p>
          <a:p>
            <a:pPr eaLnBrk="1" hangingPunct="1">
              <a:lnSpc>
                <a:spcPct val="90000"/>
              </a:lnSpc>
              <a:buFont typeface="Wingdings 2" pitchFamily="18" charset="2"/>
              <a:buNone/>
            </a:pPr>
            <a:r>
              <a:rPr lang="pt-BR" sz="1800" smtClean="0">
                <a:solidFill>
                  <a:srgbClr val="BFBFBF"/>
                </a:solidFill>
                <a:latin typeface="Berlin Sans FB" pitchFamily="34" charset="0"/>
              </a:rPr>
              <a:t>           O óleo forma na superfície da água uma película impermeabilizante que impede a troca de oxigénio e gás carbónico entre a água e  a atmosfera. </a:t>
            </a:r>
          </a:p>
          <a:p>
            <a:pPr eaLnBrk="1" hangingPunct="1">
              <a:lnSpc>
                <a:spcPct val="90000"/>
              </a:lnSpc>
              <a:buFont typeface="Wingdings 2" pitchFamily="18" charset="2"/>
              <a:buNone/>
            </a:pPr>
            <a:r>
              <a:rPr lang="pt-BR" sz="1800" smtClean="0">
                <a:solidFill>
                  <a:srgbClr val="BFBFBF"/>
                </a:solidFill>
                <a:latin typeface="Berlin Sans FB" pitchFamily="34" charset="0"/>
              </a:rPr>
              <a:t>            Isso provoca a asfixia dos animais e impossibilita a realização da fotossíntese por parte dos vegetais do plâncton. –(Eutrofzação)</a:t>
            </a:r>
          </a:p>
          <a:p>
            <a:pPr eaLnBrk="1" hangingPunct="1">
              <a:lnSpc>
                <a:spcPct val="90000"/>
              </a:lnSpc>
            </a:pPr>
            <a:endParaRPr lang="pt-PT" smtClean="0"/>
          </a:p>
        </p:txBody>
      </p:sp>
      <p:cxnSp>
        <p:nvCxnSpPr>
          <p:cNvPr id="4" name="Conexão recta 3"/>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pic>
        <p:nvPicPr>
          <p:cNvPr id="2050" name="Picture 2" descr="G:\poluiçao das águas\poluicao.jpg"/>
          <p:cNvPicPr>
            <a:picLocks noChangeAspect="1" noChangeArrowheads="1"/>
          </p:cNvPicPr>
          <p:nvPr/>
        </p:nvPicPr>
        <p:blipFill>
          <a:blip r:embed="rId2"/>
          <a:srcRect/>
          <a:stretch>
            <a:fillRect/>
          </a:stretch>
        </p:blipFill>
        <p:spPr bwMode="auto">
          <a:xfrm>
            <a:off x="6388100" y="381000"/>
            <a:ext cx="2755900" cy="2489200"/>
          </a:xfrm>
          <a:prstGeom prst="rect">
            <a:avLst/>
          </a:prstGeom>
          <a:noFill/>
          <a:effectLst>
            <a:softEdge rad="635000"/>
          </a:effectLst>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eaLnBrk="1" hangingPunct="1">
              <a:buFont typeface="Wingdings" pitchFamily="2" charset="2"/>
              <a:buChar char="Ø"/>
            </a:pPr>
            <a:r>
              <a:rPr lang="pt-BR" sz="2400" smtClean="0">
                <a:solidFill>
                  <a:srgbClr val="BFBFBF"/>
                </a:solidFill>
                <a:latin typeface="Berlin Sans FB" pitchFamily="34" charset="0"/>
              </a:rPr>
              <a:t> Produtos agrícolas e esgotos urbanos:  o uso intensivo de produtos para combater pragas (Pesticidas) e  os esgotos conduz à ocorrência de </a:t>
            </a:r>
            <a:r>
              <a:rPr lang="pt-PT" sz="2400" smtClean="0">
                <a:solidFill>
                  <a:srgbClr val="80FE83"/>
                </a:solidFill>
                <a:latin typeface="Berlin Sans FB" pitchFamily="34" charset="0"/>
              </a:rPr>
              <a:t>eutrofização</a:t>
            </a:r>
            <a:r>
              <a:rPr lang="pt-PT" sz="2400" smtClean="0">
                <a:solidFill>
                  <a:srgbClr val="BFBFBF"/>
                </a:solidFill>
                <a:latin typeface="Berlin Sans FB" pitchFamily="34" charset="0"/>
              </a:rPr>
              <a:t> causado pelo excesso de nutrientes (compostos químicos ricos em fósforo ou nitrogénio).</a:t>
            </a:r>
          </a:p>
          <a:p>
            <a:pPr eaLnBrk="1" hangingPunct="1">
              <a:buFont typeface="Wingdings" pitchFamily="2" charset="2"/>
              <a:buChar char="Ø"/>
            </a:pPr>
            <a:endParaRPr lang="pt-BR" sz="2400" smtClean="0">
              <a:solidFill>
                <a:srgbClr val="BFBFBF"/>
              </a:solidFill>
              <a:latin typeface="Berlin Sans FB" pitchFamily="34" charset="0"/>
            </a:endParaRPr>
          </a:p>
          <a:p>
            <a:pPr eaLnBrk="1" hangingPunct="1">
              <a:buFont typeface="Wingdings" pitchFamily="2" charset="2"/>
              <a:buChar char="Ø"/>
            </a:pPr>
            <a:r>
              <a:rPr lang="pt-BR" sz="2400" smtClean="0">
                <a:solidFill>
                  <a:srgbClr val="BFBFBF"/>
                </a:solidFill>
                <a:latin typeface="Berlin Sans FB" pitchFamily="34" charset="0"/>
              </a:rPr>
              <a:t>Poluição por resíduos não degradáveis é a por metais pesados (chumbo, alumínio, zinco e mercúrio, entre outros... que se depositam nos seres vivos, intoxicando-os). </a:t>
            </a:r>
            <a:endParaRPr lang="pt-PT" sz="2400" smtClean="0">
              <a:solidFill>
                <a:srgbClr val="BFBFBF"/>
              </a:solidFill>
              <a:latin typeface="Berlin Sans FB" pitchFamily="34" charset="0"/>
            </a:endParaRPr>
          </a:p>
          <a:p>
            <a:pPr eaLnBrk="1" hangingPunct="1"/>
            <a:endParaRPr lang="pt-PT" smtClean="0"/>
          </a:p>
        </p:txBody>
      </p:sp>
      <p:cxnSp>
        <p:nvCxnSpPr>
          <p:cNvPr id="4" name="Conexão recta 3"/>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ítulo 1"/>
          <p:cNvSpPr>
            <a:spLocks noGrp="1"/>
          </p:cNvSpPr>
          <p:nvPr>
            <p:ph type="title"/>
          </p:nvPr>
        </p:nvSpPr>
        <p:spPr>
          <a:xfrm>
            <a:off x="533400" y="609600"/>
            <a:ext cx="7467600" cy="1143000"/>
          </a:xfrm>
        </p:spPr>
        <p:txBody>
          <a:bodyPr/>
          <a:lstStyle/>
          <a:p>
            <a:pPr eaLnBrk="1" hangingPunct="1"/>
            <a:r>
              <a:rPr lang="pt-PT" b="1" smtClean="0">
                <a:solidFill>
                  <a:srgbClr val="FFC000"/>
                </a:solidFill>
                <a:latin typeface="Berlin Sans FB" pitchFamily="34" charset="0"/>
              </a:rPr>
              <a:t>Actividades Poluentes</a:t>
            </a:r>
            <a:endParaRPr lang="pt-PT" smtClean="0">
              <a:solidFill>
                <a:srgbClr val="FFC000"/>
              </a:solidFill>
            </a:endParaRPr>
          </a:p>
        </p:txBody>
      </p:sp>
      <p:sp>
        <p:nvSpPr>
          <p:cNvPr id="22530" name="Marcador de Posição de Conteúdo 2"/>
          <p:cNvSpPr>
            <a:spLocks noGrp="1"/>
          </p:cNvSpPr>
          <p:nvPr>
            <p:ph idx="1"/>
          </p:nvPr>
        </p:nvSpPr>
        <p:spPr>
          <a:xfrm>
            <a:off x="457200" y="1905000"/>
            <a:ext cx="7467600" cy="4525963"/>
          </a:xfrm>
        </p:spPr>
        <p:txBody>
          <a:bodyPr/>
          <a:lstStyle/>
          <a:p>
            <a:pPr eaLnBrk="1" hangingPunct="1">
              <a:spcBef>
                <a:spcPct val="0"/>
              </a:spcBef>
              <a:buFontTx/>
              <a:buNone/>
            </a:pPr>
            <a:r>
              <a:rPr lang="pt-PT" sz="3200" b="1" smtClean="0">
                <a:solidFill>
                  <a:srgbClr val="A6A6A6"/>
                </a:solidFill>
                <a:latin typeface="Berlin Sans FB" pitchFamily="34" charset="0"/>
              </a:rPr>
              <a:t>As actividades mais poluentes são:</a:t>
            </a:r>
          </a:p>
          <a:p>
            <a:pPr eaLnBrk="1" hangingPunct="1">
              <a:spcBef>
                <a:spcPct val="0"/>
              </a:spcBef>
              <a:buClr>
                <a:srgbClr val="BFBFBF"/>
              </a:buClr>
              <a:buFont typeface="Wingdings" pitchFamily="2" charset="2"/>
              <a:buChar char="Ø"/>
            </a:pPr>
            <a:endParaRPr lang="pt-PT" sz="3200" smtClean="0">
              <a:solidFill>
                <a:srgbClr val="A6A6A6"/>
              </a:solidFill>
              <a:latin typeface="Berlin Sans FB" pitchFamily="34" charset="0"/>
            </a:endParaRPr>
          </a:p>
          <a:p>
            <a:pPr eaLnBrk="1" hangingPunct="1">
              <a:spcBef>
                <a:spcPct val="0"/>
              </a:spcBef>
              <a:buClr>
                <a:srgbClr val="BFBFBF"/>
              </a:buClr>
              <a:buFont typeface="Wingdings" pitchFamily="2" charset="2"/>
              <a:buChar char="Ø"/>
            </a:pPr>
            <a:r>
              <a:rPr lang="pt-PT" sz="2800" smtClean="0">
                <a:solidFill>
                  <a:srgbClr val="A6A6A6"/>
                </a:solidFill>
                <a:latin typeface="Berlin Sans FB" pitchFamily="34" charset="0"/>
              </a:rPr>
              <a:t>Descargas de navios</a:t>
            </a:r>
          </a:p>
          <a:p>
            <a:pPr eaLnBrk="1" hangingPunct="1">
              <a:spcBef>
                <a:spcPct val="0"/>
              </a:spcBef>
              <a:buClr>
                <a:srgbClr val="BFBFBF"/>
              </a:buClr>
              <a:buFont typeface="Wingdings" pitchFamily="2" charset="2"/>
              <a:buChar char="Ø"/>
            </a:pPr>
            <a:r>
              <a:rPr lang="pt-PT" sz="2800" smtClean="0">
                <a:solidFill>
                  <a:srgbClr val="A6A6A6"/>
                </a:solidFill>
                <a:latin typeface="Berlin Sans FB" pitchFamily="34" charset="0"/>
              </a:rPr>
              <a:t>Descargas das fábricas</a:t>
            </a:r>
          </a:p>
          <a:p>
            <a:pPr eaLnBrk="1" hangingPunct="1">
              <a:spcBef>
                <a:spcPct val="0"/>
              </a:spcBef>
              <a:buClr>
                <a:srgbClr val="BFBFBF"/>
              </a:buClr>
              <a:buFont typeface="Wingdings" pitchFamily="2" charset="2"/>
              <a:buChar char="Ø"/>
            </a:pPr>
            <a:r>
              <a:rPr lang="pt-PT" sz="2800" smtClean="0">
                <a:solidFill>
                  <a:srgbClr val="A6A6A6"/>
                </a:solidFill>
                <a:latin typeface="Berlin Sans FB" pitchFamily="34" charset="0"/>
              </a:rPr>
              <a:t>Exploração de poços de petróleo</a:t>
            </a:r>
          </a:p>
          <a:p>
            <a:pPr eaLnBrk="1" hangingPunct="1">
              <a:spcBef>
                <a:spcPct val="0"/>
              </a:spcBef>
              <a:buClr>
                <a:srgbClr val="BFBFBF"/>
              </a:buClr>
              <a:buFont typeface="Wingdings" pitchFamily="2" charset="2"/>
              <a:buChar char="Ø"/>
            </a:pPr>
            <a:r>
              <a:rPr lang="pt-PT" sz="2800" smtClean="0">
                <a:solidFill>
                  <a:srgbClr val="A6A6A6"/>
                </a:solidFill>
                <a:latin typeface="Berlin Sans FB" pitchFamily="34" charset="0"/>
              </a:rPr>
              <a:t>Descargas de esgotos urbanos</a:t>
            </a:r>
          </a:p>
          <a:p>
            <a:pPr eaLnBrk="1" hangingPunct="1">
              <a:spcBef>
                <a:spcPct val="0"/>
              </a:spcBef>
              <a:buClr>
                <a:srgbClr val="BFBFBF"/>
              </a:buClr>
              <a:buFont typeface="Wingdings" pitchFamily="2" charset="2"/>
              <a:buChar char="Ø"/>
            </a:pPr>
            <a:r>
              <a:rPr lang="pt-PT" sz="2800" smtClean="0">
                <a:solidFill>
                  <a:srgbClr val="A6A6A6"/>
                </a:solidFill>
                <a:latin typeface="Berlin Sans FB" pitchFamily="34" charset="0"/>
              </a:rPr>
              <a:t>Actividades agrícolas</a:t>
            </a:r>
          </a:p>
          <a:p>
            <a:pPr eaLnBrk="1" hangingPunct="1">
              <a:spcBef>
                <a:spcPct val="0"/>
              </a:spcBef>
              <a:buClr>
                <a:srgbClr val="BFBFBF"/>
              </a:buClr>
              <a:buFont typeface="Wingdings" pitchFamily="2" charset="2"/>
              <a:buChar char="Ø"/>
            </a:pPr>
            <a:r>
              <a:rPr lang="pt-PT" sz="2800" smtClean="0">
                <a:solidFill>
                  <a:srgbClr val="A6A6A6"/>
                </a:solidFill>
                <a:latin typeface="Berlin Sans FB" pitchFamily="34" charset="0"/>
              </a:rPr>
              <a:t>Actividades pecuárias</a:t>
            </a:r>
          </a:p>
          <a:p>
            <a:pPr eaLnBrk="1" hangingPunct="1">
              <a:spcBef>
                <a:spcPct val="0"/>
              </a:spcBef>
              <a:buClr>
                <a:srgbClr val="BFBFBF"/>
              </a:buClr>
              <a:buFont typeface="Wingdings" pitchFamily="2" charset="2"/>
              <a:buChar char="Ø"/>
            </a:pPr>
            <a:endParaRPr lang="pt-PT" sz="2800" smtClean="0">
              <a:solidFill>
                <a:srgbClr val="A6A6A6"/>
              </a:solidFill>
              <a:latin typeface="Berlin Sans FB" pitchFamily="34" charset="0"/>
            </a:endParaRPr>
          </a:p>
          <a:p>
            <a:pPr eaLnBrk="1" hangingPunct="1">
              <a:spcBef>
                <a:spcPct val="0"/>
              </a:spcBef>
              <a:buFontTx/>
              <a:buNone/>
            </a:pPr>
            <a:r>
              <a:rPr lang="pt-PT" sz="2400" smtClean="0"/>
              <a:t> </a:t>
            </a:r>
          </a:p>
          <a:p>
            <a:pPr eaLnBrk="1" hangingPunct="1">
              <a:buFont typeface="Wingdings 2" pitchFamily="18" charset="2"/>
              <a:buNone/>
            </a:pPr>
            <a:endParaRPr lang="pt-PT" smtClean="0"/>
          </a:p>
        </p:txBody>
      </p:sp>
      <p:cxnSp>
        <p:nvCxnSpPr>
          <p:cNvPr id="4" name="Conexão recta 3"/>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pic>
        <p:nvPicPr>
          <p:cNvPr id="3074" name="Picture 2" descr="G:\poluiçao das águas\polui%C3%A7%C3%A3o+das+aguas.jpg"/>
          <p:cNvPicPr>
            <a:picLocks noChangeAspect="1" noChangeArrowheads="1"/>
          </p:cNvPicPr>
          <p:nvPr/>
        </p:nvPicPr>
        <p:blipFill>
          <a:blip r:embed="rId2"/>
          <a:srcRect/>
          <a:stretch>
            <a:fillRect/>
          </a:stretch>
        </p:blipFill>
        <p:spPr bwMode="auto">
          <a:xfrm>
            <a:off x="5638800" y="2590800"/>
            <a:ext cx="3348228" cy="3451781"/>
          </a:xfrm>
          <a:prstGeom prst="rect">
            <a:avLst/>
          </a:prstGeom>
          <a:noFill/>
          <a:effectLst>
            <a:softEdge rad="635000"/>
          </a:effectLst>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p:cNvSpPr>
            <a:spLocks noGrp="1"/>
          </p:cNvSpPr>
          <p:nvPr>
            <p:ph type="title"/>
          </p:nvPr>
        </p:nvSpPr>
        <p:spPr>
          <a:xfrm>
            <a:off x="457200" y="457200"/>
            <a:ext cx="7467600" cy="1143000"/>
          </a:xfrm>
        </p:spPr>
        <p:txBody>
          <a:bodyPr/>
          <a:lstStyle/>
          <a:p>
            <a:pPr algn="ctr" eaLnBrk="1" hangingPunct="1"/>
            <a:r>
              <a:rPr lang="pt-PT" b="1" smtClean="0">
                <a:solidFill>
                  <a:srgbClr val="FFC000"/>
                </a:solidFill>
                <a:latin typeface="Berlin Sans FB" pitchFamily="34" charset="0"/>
              </a:rPr>
              <a:t>Consequências</a:t>
            </a:r>
            <a:endParaRPr lang="pt-PT" smtClean="0">
              <a:solidFill>
                <a:srgbClr val="FFC000"/>
              </a:solidFill>
            </a:endParaRPr>
          </a:p>
        </p:txBody>
      </p:sp>
      <p:sp>
        <p:nvSpPr>
          <p:cNvPr id="23554" name="Marcador de Posição de Conteúdo 2"/>
          <p:cNvSpPr>
            <a:spLocks noGrp="1"/>
          </p:cNvSpPr>
          <p:nvPr>
            <p:ph idx="1"/>
          </p:nvPr>
        </p:nvSpPr>
        <p:spPr/>
        <p:txBody>
          <a:bodyPr/>
          <a:lstStyle/>
          <a:p>
            <a:pPr eaLnBrk="1" hangingPunct="1">
              <a:buFont typeface="Wingdings" pitchFamily="2" charset="2"/>
              <a:buChar char="Ø"/>
            </a:pPr>
            <a:r>
              <a:rPr lang="pt-PT" sz="2400" b="1" smtClean="0">
                <a:solidFill>
                  <a:srgbClr val="BFBFBF"/>
                </a:solidFill>
              </a:rPr>
              <a:t>A água poderá vir a ser um recurso limitado</a:t>
            </a:r>
          </a:p>
          <a:p>
            <a:pPr eaLnBrk="1" hangingPunct="1">
              <a:buFont typeface="Wingdings" pitchFamily="2" charset="2"/>
              <a:buChar char="Ø"/>
            </a:pPr>
            <a:r>
              <a:rPr lang="pt-PT" sz="2400" b="1" smtClean="0">
                <a:solidFill>
                  <a:srgbClr val="BFBFBF"/>
                </a:solidFill>
              </a:rPr>
              <a:t>Escassez de água potável</a:t>
            </a:r>
          </a:p>
          <a:p>
            <a:pPr eaLnBrk="1" hangingPunct="1">
              <a:buFont typeface="Wingdings" pitchFamily="2" charset="2"/>
              <a:buChar char="Ø"/>
            </a:pPr>
            <a:r>
              <a:rPr lang="pt-PT" sz="2400" b="1" smtClean="0">
                <a:solidFill>
                  <a:srgbClr val="BFBFBF"/>
                </a:solidFill>
              </a:rPr>
              <a:t>Destruição da vegetação</a:t>
            </a:r>
          </a:p>
          <a:p>
            <a:pPr eaLnBrk="1" hangingPunct="1">
              <a:buFont typeface="Wingdings" pitchFamily="2" charset="2"/>
              <a:buChar char="Ø"/>
            </a:pPr>
            <a:r>
              <a:rPr lang="pt-PT" sz="2400" b="1" smtClean="0">
                <a:solidFill>
                  <a:srgbClr val="BFBFBF"/>
                </a:solidFill>
              </a:rPr>
              <a:t>Morte de animais especialmente peixes e aves</a:t>
            </a:r>
          </a:p>
          <a:p>
            <a:pPr eaLnBrk="1" hangingPunct="1">
              <a:buFont typeface="Wingdings" pitchFamily="2" charset="2"/>
              <a:buChar char="Ø"/>
            </a:pPr>
            <a:r>
              <a:rPr lang="pt-PT" sz="2400" b="1" smtClean="0">
                <a:solidFill>
                  <a:srgbClr val="BFBFBF"/>
                </a:solidFill>
              </a:rPr>
              <a:t>Falta de alimento</a:t>
            </a:r>
          </a:p>
          <a:p>
            <a:pPr eaLnBrk="1" hangingPunct="1">
              <a:buFont typeface="Wingdings" pitchFamily="2" charset="2"/>
              <a:buChar char="Ø"/>
            </a:pPr>
            <a:r>
              <a:rPr lang="pt-PT" sz="2400" b="1" smtClean="0">
                <a:solidFill>
                  <a:srgbClr val="BFBFBF"/>
                </a:solidFill>
              </a:rPr>
              <a:t>Propagação de doenças</a:t>
            </a:r>
          </a:p>
          <a:p>
            <a:pPr eaLnBrk="1" hangingPunct="1">
              <a:buFont typeface="Wingdings" pitchFamily="2" charset="2"/>
              <a:buChar char="Ø"/>
            </a:pPr>
            <a:r>
              <a:rPr lang="pt-PT" sz="2400" b="1" smtClean="0">
                <a:solidFill>
                  <a:srgbClr val="BFBFBF"/>
                </a:solidFill>
              </a:rPr>
              <a:t>Transporte de substâncias tóxicas;</a:t>
            </a:r>
            <a:endParaRPr lang="pt-PT" sz="2400" smtClean="0">
              <a:solidFill>
                <a:srgbClr val="BFBFBF"/>
              </a:solidFill>
            </a:endParaRPr>
          </a:p>
          <a:p>
            <a:pPr eaLnBrk="1" hangingPunct="1">
              <a:buFont typeface="Wingdings" pitchFamily="2" charset="2"/>
              <a:buChar char="Ø"/>
            </a:pPr>
            <a:endParaRPr lang="pt-PT" sz="2400" b="1" smtClean="0">
              <a:solidFill>
                <a:srgbClr val="BFBFBF"/>
              </a:solidFill>
            </a:endParaRPr>
          </a:p>
          <a:p>
            <a:pPr eaLnBrk="1" hangingPunct="1">
              <a:buFont typeface="Wingdings" pitchFamily="2" charset="2"/>
              <a:buChar char="Ø"/>
            </a:pPr>
            <a:endParaRPr lang="pt-PT" sz="2400" b="1" smtClean="0">
              <a:solidFill>
                <a:srgbClr val="BFBFBF"/>
              </a:solidFill>
            </a:endParaRPr>
          </a:p>
        </p:txBody>
      </p:sp>
      <p:cxnSp>
        <p:nvCxnSpPr>
          <p:cNvPr id="4" name="Conexão recta 3"/>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p:cNvSpPr>
            <a:spLocks noGrp="1"/>
          </p:cNvSpPr>
          <p:nvPr>
            <p:ph type="title"/>
          </p:nvPr>
        </p:nvSpPr>
        <p:spPr>
          <a:xfrm>
            <a:off x="457200" y="1600200"/>
            <a:ext cx="7467600" cy="1143000"/>
          </a:xfrm>
        </p:spPr>
        <p:txBody>
          <a:bodyPr/>
          <a:lstStyle/>
          <a:p>
            <a:r>
              <a:rPr lang="pt-PT" b="1" smtClean="0"/>
              <a:t/>
            </a:r>
            <a:br>
              <a:rPr lang="pt-PT" b="1" smtClean="0"/>
            </a:br>
            <a:endParaRPr lang="pt-PT" smtClean="0"/>
          </a:p>
        </p:txBody>
      </p:sp>
      <p:sp>
        <p:nvSpPr>
          <p:cNvPr id="3" name="Marcador de Posição de Conteúdo 2"/>
          <p:cNvSpPr>
            <a:spLocks noGrp="1"/>
          </p:cNvSpPr>
          <p:nvPr>
            <p:ph idx="1"/>
          </p:nvPr>
        </p:nvSpPr>
        <p:spPr>
          <a:xfrm>
            <a:off x="457200" y="1828800"/>
            <a:ext cx="7467600" cy="4525963"/>
          </a:xfrm>
        </p:spPr>
        <p:txBody>
          <a:bodyPr/>
          <a:lstStyle/>
          <a:p>
            <a:pPr>
              <a:buFont typeface="Wingdings 2" pitchFamily="18" charset="2"/>
              <a:buNone/>
              <a:defRPr/>
            </a:pPr>
            <a:r>
              <a:rPr lang="pt-PT" sz="1800" dirty="0" smtClean="0"/>
              <a:t>       </a:t>
            </a:r>
            <a:r>
              <a:rPr lang="pt-PT" sz="1800" dirty="0" smtClean="0">
                <a:solidFill>
                  <a:schemeClr val="tx1">
                    <a:lumMod val="75000"/>
                  </a:schemeClr>
                </a:solidFill>
                <a:latin typeface="Berlin Sans FB" pitchFamily="34" charset="0"/>
              </a:rPr>
              <a:t>A morte de mil quilos de peixe no rio Sizandro em Torres Vedras, poderá não ter sido provocada pela descarga de uma suinicultura como avançado inicialmente pelo vereador do Ambiente, Carlos Bernardes. Na perícia realizada por um técnico do Ministério do Ambiente, juntamente com um funcionário municipal, não foi encontrado qualquer vestígio de poluição proveniente da suinicultura de José António Oliveira, que viu o vereador solicitar o encerramento da sua suinicultura.</a:t>
            </a:r>
          </a:p>
          <a:p>
            <a:pPr>
              <a:buFont typeface="Wingdings 2" pitchFamily="18" charset="2"/>
              <a:buNone/>
              <a:defRPr/>
            </a:pPr>
            <a:r>
              <a:rPr lang="pt-PT" sz="1800" dirty="0" smtClean="0">
                <a:solidFill>
                  <a:schemeClr val="tx1">
                    <a:lumMod val="75000"/>
                  </a:schemeClr>
                </a:solidFill>
                <a:latin typeface="Berlin Sans FB" pitchFamily="34" charset="0"/>
              </a:rPr>
              <a:t>       Segundo o Público, tudo indica que a morte dos peixes tenha sido originada por eutrofização.</a:t>
            </a:r>
          </a:p>
          <a:p>
            <a:pPr>
              <a:defRPr/>
            </a:pPr>
            <a:endParaRPr lang="pt-PT" sz="1600" dirty="0">
              <a:solidFill>
                <a:schemeClr val="tx1">
                  <a:lumMod val="75000"/>
                </a:schemeClr>
              </a:solidFill>
              <a:latin typeface="Berlin Sans FB" pitchFamily="34" charset="0"/>
            </a:endParaRPr>
          </a:p>
        </p:txBody>
      </p:sp>
      <p:sp>
        <p:nvSpPr>
          <p:cNvPr id="5" name="CaixaDeTexto 4"/>
          <p:cNvSpPr txBox="1"/>
          <p:nvPr/>
        </p:nvSpPr>
        <p:spPr>
          <a:xfrm>
            <a:off x="304800" y="533400"/>
            <a:ext cx="7543800" cy="1077913"/>
          </a:xfrm>
          <a:prstGeom prst="rect">
            <a:avLst/>
          </a:prstGeom>
          <a:noFill/>
        </p:spPr>
        <p:txBody>
          <a:bodyPr>
            <a:spAutoFit/>
          </a:bodyPr>
          <a:lstStyle/>
          <a:p>
            <a:pPr algn="ctr">
              <a:defRPr/>
            </a:pPr>
            <a:r>
              <a:rPr lang="pt-PT" sz="3200" b="1" dirty="0">
                <a:solidFill>
                  <a:srgbClr val="FFC000"/>
                </a:solidFill>
                <a:effectLst>
                  <a:outerShdw blurRad="38100" dist="38100" dir="2700000" algn="tl">
                    <a:srgbClr val="000000">
                      <a:alpha val="43137"/>
                    </a:srgbClr>
                  </a:outerShdw>
                </a:effectLst>
                <a:latin typeface="Berlin Sans FB" pitchFamily="34" charset="0"/>
              </a:rPr>
              <a:t>Peixes do rio Sizandro morreram devido a eutrofização</a:t>
            </a:r>
            <a:endParaRPr lang="pt-PT" sz="3200" dirty="0"/>
          </a:p>
        </p:txBody>
      </p:sp>
      <p:pic>
        <p:nvPicPr>
          <p:cNvPr id="1027" name="Picture 3"/>
          <p:cNvPicPr>
            <a:picLocks noChangeAspect="1" noChangeArrowheads="1"/>
          </p:cNvPicPr>
          <p:nvPr/>
        </p:nvPicPr>
        <p:blipFill>
          <a:blip r:embed="rId2"/>
          <a:srcRect/>
          <a:stretch>
            <a:fillRect/>
          </a:stretch>
        </p:blipFill>
        <p:spPr bwMode="auto">
          <a:xfrm>
            <a:off x="5105400" y="3886200"/>
            <a:ext cx="4267200" cy="3200400"/>
          </a:xfrm>
          <a:prstGeom prst="rect">
            <a:avLst/>
          </a:prstGeom>
          <a:noFill/>
          <a:ln w="9525">
            <a:noFill/>
            <a:miter lim="800000"/>
            <a:headEnd/>
            <a:tailEnd/>
          </a:ln>
          <a:effectLst>
            <a:softEdge rad="635000"/>
          </a:effectLst>
        </p:spPr>
      </p:pic>
      <p:cxnSp>
        <p:nvCxnSpPr>
          <p:cNvPr id="8" name="Conexão recta 7"/>
          <p:cNvCxnSpPr/>
          <p:nvPr/>
        </p:nvCxnSpPr>
        <p:spPr>
          <a:xfrm flipV="1">
            <a:off x="0" y="304800"/>
            <a:ext cx="9144000" cy="76200"/>
          </a:xfrm>
          <a:prstGeom prst="line">
            <a:avLst/>
          </a:prstGeom>
          <a:ln w="292100" cmpd="tri"/>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
</file>

<file path=ppt/theme/theme1.xml><?xml version="1.0" encoding="utf-8"?>
<a:theme xmlns:a="http://schemas.openxmlformats.org/drawingml/2006/main" name="Técnica">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Técnic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117</TotalTime>
  <Words>545</Words>
  <Application>Microsoft Office PowerPoint</Application>
  <PresentationFormat>Apresentação no Ecrã (4:3)</PresentationFormat>
  <Paragraphs>75</Paragraphs>
  <Slides>14</Slides>
  <Notes>0</Notes>
  <HiddenSlides>0</HiddenSlides>
  <MMClips>0</MMClips>
  <ScaleCrop>false</ScaleCrop>
  <HeadingPairs>
    <vt:vector size="6" baseType="variant">
      <vt:variant>
        <vt:lpstr>Tipos de letra usados</vt:lpstr>
      </vt:variant>
      <vt:variant>
        <vt:i4>6</vt:i4>
      </vt:variant>
      <vt:variant>
        <vt:lpstr>Modelo de apresentação</vt:lpstr>
      </vt:variant>
      <vt:variant>
        <vt:i4>6</vt:i4>
      </vt:variant>
      <vt:variant>
        <vt:lpstr>Títulos dos diapositivos</vt:lpstr>
      </vt:variant>
      <vt:variant>
        <vt:i4>14</vt:i4>
      </vt:variant>
    </vt:vector>
  </HeadingPairs>
  <TitlesOfParts>
    <vt:vector size="26" baseType="lpstr">
      <vt:lpstr>Arial</vt:lpstr>
      <vt:lpstr>Franklin Gothic Book</vt:lpstr>
      <vt:lpstr>Wingdings 2</vt:lpstr>
      <vt:lpstr>Calibri</vt:lpstr>
      <vt:lpstr>Berlin Sans FB</vt:lpstr>
      <vt:lpstr>Wingdings</vt:lpstr>
      <vt:lpstr>Técnica</vt:lpstr>
      <vt:lpstr>Técnica</vt:lpstr>
      <vt:lpstr>Técnica</vt:lpstr>
      <vt:lpstr>Técnica</vt:lpstr>
      <vt:lpstr>Técnica</vt:lpstr>
      <vt:lpstr>Técnica</vt:lpstr>
      <vt:lpstr>Diapositivo 1</vt:lpstr>
      <vt:lpstr>Introdução</vt:lpstr>
      <vt:lpstr>Importância da água</vt:lpstr>
      <vt:lpstr>Poluição</vt:lpstr>
      <vt:lpstr>Poluentes</vt:lpstr>
      <vt:lpstr>Diapositivo 6</vt:lpstr>
      <vt:lpstr>Actividades Poluentes</vt:lpstr>
      <vt:lpstr>Consequências</vt:lpstr>
      <vt:lpstr> </vt:lpstr>
      <vt:lpstr>Diapositivo 10</vt:lpstr>
      <vt:lpstr>O que tens que fazer:</vt:lpstr>
      <vt:lpstr>Diapositivo 12</vt:lpstr>
      <vt:lpstr>Conclusão</vt:lpstr>
      <vt:lpstr>Bibliografia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Poluição da Água</dc:title>
  <dc:creator>Mikas</dc:creator>
  <cp:lastModifiedBy>00146p</cp:lastModifiedBy>
  <cp:revision>14</cp:revision>
  <dcterms:created xsi:type="dcterms:W3CDTF">2006-08-16T00:00:00Z</dcterms:created>
  <dcterms:modified xsi:type="dcterms:W3CDTF">2009-04-23T10:07:58Z</dcterms:modified>
</cp:coreProperties>
</file>